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jpg!d"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8" r:id="rId1"/>
  </p:sldMasterIdLst>
  <p:notesMasterIdLst>
    <p:notesMasterId r:id="rId43"/>
  </p:notesMasterIdLst>
  <p:sldIdLst>
    <p:sldId id="257" r:id="rId2"/>
    <p:sldId id="274" r:id="rId3"/>
    <p:sldId id="275" r:id="rId4"/>
    <p:sldId id="258" r:id="rId5"/>
    <p:sldId id="294" r:id="rId6"/>
    <p:sldId id="295" r:id="rId7"/>
    <p:sldId id="260" r:id="rId8"/>
    <p:sldId id="261" r:id="rId9"/>
    <p:sldId id="262" r:id="rId10"/>
    <p:sldId id="285" r:id="rId11"/>
    <p:sldId id="264" r:id="rId12"/>
    <p:sldId id="293" r:id="rId13"/>
    <p:sldId id="263" r:id="rId14"/>
    <p:sldId id="265" r:id="rId15"/>
    <p:sldId id="267" r:id="rId16"/>
    <p:sldId id="268" r:id="rId17"/>
    <p:sldId id="269" r:id="rId18"/>
    <p:sldId id="271" r:id="rId19"/>
    <p:sldId id="273" r:id="rId20"/>
    <p:sldId id="277" r:id="rId21"/>
    <p:sldId id="278" r:id="rId22"/>
    <p:sldId id="279" r:id="rId23"/>
    <p:sldId id="280" r:id="rId24"/>
    <p:sldId id="281" r:id="rId25"/>
    <p:sldId id="290" r:id="rId26"/>
    <p:sldId id="296" r:id="rId27"/>
    <p:sldId id="292" r:id="rId28"/>
    <p:sldId id="300" r:id="rId29"/>
    <p:sldId id="312" r:id="rId30"/>
    <p:sldId id="305" r:id="rId31"/>
    <p:sldId id="304" r:id="rId32"/>
    <p:sldId id="286" r:id="rId33"/>
    <p:sldId id="298" r:id="rId34"/>
    <p:sldId id="301" r:id="rId35"/>
    <p:sldId id="302" r:id="rId36"/>
    <p:sldId id="309" r:id="rId37"/>
    <p:sldId id="310" r:id="rId38"/>
    <p:sldId id="311" r:id="rId39"/>
    <p:sldId id="313" r:id="rId40"/>
    <p:sldId id="276" r:id="rId41"/>
    <p:sldId id="288" r:id="rId4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5261"/>
    <p:restoredTop sz="94726"/>
  </p:normalViewPr>
  <p:slideViewPr>
    <p:cSldViewPr snapToGrid="0">
      <p:cViewPr varScale="1">
        <p:scale>
          <a:sx n="91" d="100"/>
          <a:sy n="91" d="100"/>
        </p:scale>
        <p:origin x="208" y="8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diagrams/_rels/data3.xml.rels><?xml version="1.0" encoding="UTF-8" standalone="yes"?>
<Relationships xmlns="http://schemas.openxmlformats.org/package/2006/relationships"><Relationship Id="rId1" Type="http://schemas.openxmlformats.org/officeDocument/2006/relationships/hyperlink" Target="https://breakingnewseditor.com/reach" TargetMode="External"/></Relationships>
</file>

<file path=ppt/diagrams/_rels/drawing3.xml.rels><?xml version="1.0" encoding="UTF-8" standalone="yes"?>
<Relationships xmlns="http://schemas.openxmlformats.org/package/2006/relationships"><Relationship Id="rId1" Type="http://schemas.openxmlformats.org/officeDocument/2006/relationships/hyperlink" Target="https://breakingnewseditor.com/reach"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3DA180C-F6BD-48B0-B9C3-4C660CCF8457}" type="doc">
      <dgm:prSet loTypeId="urn:microsoft.com/office/officeart/2016/7/layout/RepeatingBendingProcessNew" loCatId="process" qsTypeId="urn:microsoft.com/office/officeart/2005/8/quickstyle/simple1" qsCatId="simple" csTypeId="urn:microsoft.com/office/officeart/2005/8/colors/accent1_2" csCatId="accent1" phldr="1"/>
      <dgm:spPr/>
      <dgm:t>
        <a:bodyPr/>
        <a:lstStyle/>
        <a:p>
          <a:endParaRPr lang="en-US"/>
        </a:p>
      </dgm:t>
    </dgm:pt>
    <dgm:pt modelId="{7FFE844D-0E64-48C1-ACE2-38E0D66A2425}">
      <dgm:prSet/>
      <dgm:spPr>
        <a:solidFill>
          <a:schemeClr val="tx2">
            <a:lumMod val="75000"/>
          </a:schemeClr>
        </a:solidFill>
        <a:ln>
          <a:solidFill>
            <a:srgbClr val="002060"/>
          </a:solidFill>
        </a:ln>
      </dgm:spPr>
      <dgm:t>
        <a:bodyPr/>
        <a:lstStyle/>
        <a:p>
          <a:r>
            <a:rPr lang="en-US" dirty="0"/>
            <a:t>2.06 million unique readers</a:t>
          </a:r>
        </a:p>
      </dgm:t>
    </dgm:pt>
    <dgm:pt modelId="{FD208EC4-FA2A-4358-8242-7472EC203A41}" type="parTrans" cxnId="{EE3E3FFB-B885-47BF-94F7-B0AC157DE981}">
      <dgm:prSet/>
      <dgm:spPr/>
      <dgm:t>
        <a:bodyPr/>
        <a:lstStyle/>
        <a:p>
          <a:endParaRPr lang="en-US"/>
        </a:p>
      </dgm:t>
    </dgm:pt>
    <dgm:pt modelId="{5238DBB0-0FBC-4021-A413-40AF1AA07825}" type="sibTrans" cxnId="{EE3E3FFB-B885-47BF-94F7-B0AC157DE981}">
      <dgm:prSet/>
      <dgm:spPr/>
      <dgm:t>
        <a:bodyPr/>
        <a:lstStyle/>
        <a:p>
          <a:endParaRPr lang="en-US"/>
        </a:p>
      </dgm:t>
    </dgm:pt>
    <dgm:pt modelId="{544D9021-D08B-45F3-BD8F-1E7682C98176}">
      <dgm:prSet/>
      <dgm:spPr>
        <a:solidFill>
          <a:schemeClr val="tx2">
            <a:lumMod val="75000"/>
          </a:schemeClr>
        </a:solidFill>
      </dgm:spPr>
      <dgm:t>
        <a:bodyPr/>
        <a:lstStyle/>
        <a:p>
          <a:r>
            <a:rPr lang="en-US" dirty="0"/>
            <a:t>Travel trade Readers: </a:t>
          </a:r>
          <a:br>
            <a:rPr lang="en-US" dirty="0"/>
          </a:br>
          <a:r>
            <a:rPr lang="en-US" dirty="0"/>
            <a:t>180,000 travel</a:t>
          </a:r>
        </a:p>
      </dgm:t>
    </dgm:pt>
    <dgm:pt modelId="{D33E5B41-8211-4077-92E8-85F8400300D4}" type="parTrans" cxnId="{B9EEB6BE-AEB2-48F9-AE37-112894A34D0F}">
      <dgm:prSet/>
      <dgm:spPr/>
      <dgm:t>
        <a:bodyPr/>
        <a:lstStyle/>
        <a:p>
          <a:endParaRPr lang="en-US"/>
        </a:p>
      </dgm:t>
    </dgm:pt>
    <dgm:pt modelId="{409767F0-E19D-49D2-8459-C0E0E424A41F}" type="sibTrans" cxnId="{B9EEB6BE-AEB2-48F9-AE37-112894A34D0F}">
      <dgm:prSet/>
      <dgm:spPr/>
      <dgm:t>
        <a:bodyPr/>
        <a:lstStyle/>
        <a:p>
          <a:endParaRPr lang="en-US"/>
        </a:p>
      </dgm:t>
    </dgm:pt>
    <dgm:pt modelId="{D76ADBB8-F5BE-4284-8865-5A2665C10285}">
      <dgm:prSet/>
      <dgm:spPr>
        <a:solidFill>
          <a:srgbClr val="002060"/>
        </a:solidFill>
      </dgm:spPr>
      <dgm:t>
        <a:bodyPr/>
        <a:lstStyle/>
        <a:p>
          <a:r>
            <a:rPr lang="en-US"/>
            <a:t>10,000 journalists</a:t>
          </a:r>
        </a:p>
      </dgm:t>
    </dgm:pt>
    <dgm:pt modelId="{70551783-30B3-49DA-AB75-BB21CFDF1F67}" type="parTrans" cxnId="{A4F122FC-36BE-4165-9710-E7F61339E173}">
      <dgm:prSet/>
      <dgm:spPr/>
      <dgm:t>
        <a:bodyPr/>
        <a:lstStyle/>
        <a:p>
          <a:endParaRPr lang="en-US"/>
        </a:p>
      </dgm:t>
    </dgm:pt>
    <dgm:pt modelId="{89473F66-FCAC-496B-927F-DBE8EA33C397}" type="sibTrans" cxnId="{A4F122FC-36BE-4165-9710-E7F61339E173}">
      <dgm:prSet/>
      <dgm:spPr/>
      <dgm:t>
        <a:bodyPr/>
        <a:lstStyle/>
        <a:p>
          <a:endParaRPr lang="en-US"/>
        </a:p>
      </dgm:t>
    </dgm:pt>
    <dgm:pt modelId="{F4137DF3-3386-42F7-9460-D96B3F9C0EA3}">
      <dgm:prSet/>
      <dgm:spPr>
        <a:solidFill>
          <a:srgbClr val="002060"/>
        </a:solidFill>
        <a:ln>
          <a:solidFill>
            <a:schemeClr val="tx2"/>
          </a:solidFill>
        </a:ln>
      </dgm:spPr>
      <dgm:t>
        <a:bodyPr/>
        <a:lstStyle/>
        <a:p>
          <a:r>
            <a:rPr lang="en-US" dirty="0"/>
            <a:t>Email trade newsletters: 152,000 readers</a:t>
          </a:r>
        </a:p>
      </dgm:t>
    </dgm:pt>
    <dgm:pt modelId="{BC9F488A-8BFB-4BD8-B065-E8D963B5E4A8}" type="parTrans" cxnId="{3E35D0B7-F938-49E3-89D4-895414091BEF}">
      <dgm:prSet/>
      <dgm:spPr/>
      <dgm:t>
        <a:bodyPr/>
        <a:lstStyle/>
        <a:p>
          <a:endParaRPr lang="en-US"/>
        </a:p>
      </dgm:t>
    </dgm:pt>
    <dgm:pt modelId="{7C4EEBD2-C210-4B12-A9AF-181C10D1AEBA}" type="sibTrans" cxnId="{3E35D0B7-F938-49E3-89D4-895414091BEF}">
      <dgm:prSet/>
      <dgm:spPr/>
      <dgm:t>
        <a:bodyPr/>
        <a:lstStyle/>
        <a:p>
          <a:endParaRPr lang="en-US"/>
        </a:p>
      </dgm:t>
    </dgm:pt>
    <dgm:pt modelId="{085F5B5A-647E-48C5-9CC0-C2C9AC39D543}">
      <dgm:prSet/>
      <dgm:spPr>
        <a:solidFill>
          <a:srgbClr val="002060"/>
        </a:solidFill>
      </dgm:spPr>
      <dgm:t>
        <a:bodyPr/>
        <a:lstStyle/>
        <a:p>
          <a:r>
            <a:rPr lang="en-US"/>
            <a:t>Push notification: 418,000 followers</a:t>
          </a:r>
        </a:p>
      </dgm:t>
    </dgm:pt>
    <dgm:pt modelId="{7E66E234-68FA-4FDB-805B-D2B2C7A055BD}" type="parTrans" cxnId="{60A282AA-C6E9-4A08-AFF5-9B8705F5F80D}">
      <dgm:prSet/>
      <dgm:spPr/>
      <dgm:t>
        <a:bodyPr/>
        <a:lstStyle/>
        <a:p>
          <a:endParaRPr lang="en-US"/>
        </a:p>
      </dgm:t>
    </dgm:pt>
    <dgm:pt modelId="{2B98BF0A-F42B-47B5-AF78-B81AD13CEE56}" type="sibTrans" cxnId="{60A282AA-C6E9-4A08-AFF5-9B8705F5F80D}">
      <dgm:prSet/>
      <dgm:spPr/>
      <dgm:t>
        <a:bodyPr/>
        <a:lstStyle/>
        <a:p>
          <a:endParaRPr lang="en-US"/>
        </a:p>
      </dgm:t>
    </dgm:pt>
    <dgm:pt modelId="{5A3D2F8D-4D64-424B-BFD9-C9301C60CF46}">
      <dgm:prSet/>
      <dgm:spPr>
        <a:solidFill>
          <a:srgbClr val="002060"/>
        </a:solidFill>
      </dgm:spPr>
      <dgm:t>
        <a:bodyPr/>
        <a:lstStyle/>
        <a:p>
          <a:r>
            <a:rPr lang="en-US" dirty="0"/>
            <a:t>RSS feeds: 52,000</a:t>
          </a:r>
        </a:p>
      </dgm:t>
    </dgm:pt>
    <dgm:pt modelId="{9F46EC9F-4846-45C5-8171-0E4C382B369C}" type="parTrans" cxnId="{8071799F-50D8-4DA0-8948-4ABD44BB8D40}">
      <dgm:prSet/>
      <dgm:spPr/>
      <dgm:t>
        <a:bodyPr/>
        <a:lstStyle/>
        <a:p>
          <a:endParaRPr lang="en-US"/>
        </a:p>
      </dgm:t>
    </dgm:pt>
    <dgm:pt modelId="{2F7E36C2-B7F8-43AF-B175-3D45A4DBDA3B}" type="sibTrans" cxnId="{8071799F-50D8-4DA0-8948-4ABD44BB8D40}">
      <dgm:prSet/>
      <dgm:spPr/>
      <dgm:t>
        <a:bodyPr/>
        <a:lstStyle/>
        <a:p>
          <a:endParaRPr lang="en-US"/>
        </a:p>
      </dgm:t>
    </dgm:pt>
    <dgm:pt modelId="{67643F8C-63CA-4079-AF8F-B4B75E37190F}">
      <dgm:prSet/>
      <dgm:spPr>
        <a:solidFill>
          <a:srgbClr val="002060"/>
        </a:solidFill>
      </dgm:spPr>
      <dgm:t>
        <a:bodyPr/>
        <a:lstStyle/>
        <a:p>
          <a:r>
            <a:rPr lang="en-US" dirty="0"/>
            <a:t>Published in 102 languages on independent portals</a:t>
          </a:r>
        </a:p>
      </dgm:t>
    </dgm:pt>
    <dgm:pt modelId="{740196AC-CDF3-4260-9018-03F035C4045F}" type="parTrans" cxnId="{0905412F-5A31-43F6-B361-E9546E735090}">
      <dgm:prSet/>
      <dgm:spPr/>
      <dgm:t>
        <a:bodyPr/>
        <a:lstStyle/>
        <a:p>
          <a:endParaRPr lang="en-US"/>
        </a:p>
      </dgm:t>
    </dgm:pt>
    <dgm:pt modelId="{11434624-3CCB-48B7-9C79-EDB0A7BBAC71}" type="sibTrans" cxnId="{0905412F-5A31-43F6-B361-E9546E735090}">
      <dgm:prSet/>
      <dgm:spPr/>
      <dgm:t>
        <a:bodyPr/>
        <a:lstStyle/>
        <a:p>
          <a:endParaRPr lang="en-US"/>
        </a:p>
      </dgm:t>
    </dgm:pt>
    <dgm:pt modelId="{C826F925-4B14-4689-BF68-33B0C627707D}">
      <dgm:prSet/>
      <dgm:spPr>
        <a:solidFill>
          <a:srgbClr val="002060"/>
        </a:solidFill>
      </dgm:spPr>
      <dgm:t>
        <a:bodyPr/>
        <a:lstStyle/>
        <a:p>
          <a:r>
            <a:rPr lang="en-US" dirty="0"/>
            <a:t>Google &amp; Search -rated in local and global markets</a:t>
          </a:r>
        </a:p>
      </dgm:t>
    </dgm:pt>
    <dgm:pt modelId="{2D0F0207-671E-4C85-B111-B06E3B84E097}" type="parTrans" cxnId="{D979C564-9A3C-4C08-A317-A01258AE4D80}">
      <dgm:prSet/>
      <dgm:spPr/>
      <dgm:t>
        <a:bodyPr/>
        <a:lstStyle/>
        <a:p>
          <a:endParaRPr lang="en-US"/>
        </a:p>
      </dgm:t>
    </dgm:pt>
    <dgm:pt modelId="{858FBBFF-FBA6-4C2E-87D9-4C9B5E642B6A}" type="sibTrans" cxnId="{D979C564-9A3C-4C08-A317-A01258AE4D80}">
      <dgm:prSet/>
      <dgm:spPr/>
      <dgm:t>
        <a:bodyPr/>
        <a:lstStyle/>
        <a:p>
          <a:endParaRPr lang="en-US"/>
        </a:p>
      </dgm:t>
    </dgm:pt>
    <dgm:pt modelId="{0CA8B432-533F-4F29-A9E6-167769D03C35}">
      <dgm:prSet/>
      <dgm:spPr>
        <a:solidFill>
          <a:srgbClr val="002060"/>
        </a:solidFill>
      </dgm:spPr>
      <dgm:t>
        <a:bodyPr/>
        <a:lstStyle/>
        <a:p>
          <a:r>
            <a:rPr lang="en-US"/>
            <a:t>Written content converted into audio and video</a:t>
          </a:r>
        </a:p>
      </dgm:t>
    </dgm:pt>
    <dgm:pt modelId="{C260401F-8395-4EE0-87D2-14023F36441E}" type="parTrans" cxnId="{12D495B2-F8C3-4AA7-B573-FA78926F1DAA}">
      <dgm:prSet/>
      <dgm:spPr/>
      <dgm:t>
        <a:bodyPr/>
        <a:lstStyle/>
        <a:p>
          <a:endParaRPr lang="en-US"/>
        </a:p>
      </dgm:t>
    </dgm:pt>
    <dgm:pt modelId="{B9BA21FC-FAB0-43CB-BD42-D5299CD8C3E8}" type="sibTrans" cxnId="{12D495B2-F8C3-4AA7-B573-FA78926F1DAA}">
      <dgm:prSet/>
      <dgm:spPr/>
      <dgm:t>
        <a:bodyPr/>
        <a:lstStyle/>
        <a:p>
          <a:endParaRPr lang="en-US"/>
        </a:p>
      </dgm:t>
    </dgm:pt>
    <dgm:pt modelId="{24DD574C-E362-490A-BD5B-6C9D4314553A}">
      <dgm:prSet/>
      <dgm:spPr>
        <a:solidFill>
          <a:srgbClr val="002060"/>
        </a:solidFill>
      </dgm:spPr>
      <dgm:t>
        <a:bodyPr/>
        <a:lstStyle/>
        <a:p>
          <a:r>
            <a:rPr lang="en-US" dirty="0"/>
            <a:t>24/7 online Video News Channel and Shows</a:t>
          </a:r>
        </a:p>
      </dgm:t>
    </dgm:pt>
    <dgm:pt modelId="{6F9529BB-89EF-4D7C-9DEF-B30AAACE588A}" type="parTrans" cxnId="{1D6B435B-BC0F-4C4D-868A-67D5FA495BAC}">
      <dgm:prSet/>
      <dgm:spPr/>
      <dgm:t>
        <a:bodyPr/>
        <a:lstStyle/>
        <a:p>
          <a:endParaRPr lang="en-US"/>
        </a:p>
      </dgm:t>
    </dgm:pt>
    <dgm:pt modelId="{83F46825-A497-469A-82AD-BE906EFF8912}" type="sibTrans" cxnId="{1D6B435B-BC0F-4C4D-868A-67D5FA495BAC}">
      <dgm:prSet/>
      <dgm:spPr/>
      <dgm:t>
        <a:bodyPr/>
        <a:lstStyle/>
        <a:p>
          <a:endParaRPr lang="en-US"/>
        </a:p>
      </dgm:t>
    </dgm:pt>
    <dgm:pt modelId="{AC571A08-F7FC-2F4D-9662-A4D9EB919BB7}">
      <dgm:prSet/>
      <dgm:spPr>
        <a:solidFill>
          <a:srgbClr val="002060"/>
        </a:solidFill>
      </dgm:spPr>
      <dgm:t>
        <a:bodyPr/>
        <a:lstStyle/>
        <a:p>
          <a:r>
            <a:rPr lang="en-US" dirty="0"/>
            <a:t>Google &amp; Bing News +++</a:t>
          </a:r>
        </a:p>
      </dgm:t>
    </dgm:pt>
    <dgm:pt modelId="{46073E03-3DC0-0A44-9288-9FC5598F0669}" type="parTrans" cxnId="{24C9F8BC-9E2B-2C4A-8A72-534E0D428AAB}">
      <dgm:prSet/>
      <dgm:spPr/>
      <dgm:t>
        <a:bodyPr/>
        <a:lstStyle/>
        <a:p>
          <a:endParaRPr lang="en-US"/>
        </a:p>
      </dgm:t>
    </dgm:pt>
    <dgm:pt modelId="{5FED89B0-E5D0-CB44-A5A5-B012B1A2EF59}" type="sibTrans" cxnId="{24C9F8BC-9E2B-2C4A-8A72-534E0D428AAB}">
      <dgm:prSet/>
      <dgm:spPr/>
      <dgm:t>
        <a:bodyPr/>
        <a:lstStyle/>
        <a:p>
          <a:endParaRPr lang="en-US"/>
        </a:p>
      </dgm:t>
    </dgm:pt>
    <dgm:pt modelId="{7695AB69-4D4F-6445-9D4E-E7F7B0338350}">
      <dgm:prSet/>
      <dgm:spPr>
        <a:solidFill>
          <a:srgbClr val="002060"/>
        </a:solidFill>
      </dgm:spPr>
      <dgm:t>
        <a:bodyPr/>
        <a:lstStyle/>
        <a:p>
          <a:r>
            <a:rPr lang="en-US" dirty="0"/>
            <a:t>Extensive Social Media &amp; Chat Groups</a:t>
          </a:r>
        </a:p>
      </dgm:t>
    </dgm:pt>
    <dgm:pt modelId="{D7336A85-D8F4-E549-9E56-9A22C1EB40BA}" type="parTrans" cxnId="{ED197DD5-1BAF-6B40-98AF-41B1369497CF}">
      <dgm:prSet/>
      <dgm:spPr/>
      <dgm:t>
        <a:bodyPr/>
        <a:lstStyle/>
        <a:p>
          <a:endParaRPr lang="en-US"/>
        </a:p>
      </dgm:t>
    </dgm:pt>
    <dgm:pt modelId="{0DA69850-D1A2-DC4D-B8F1-3C1142782015}" type="sibTrans" cxnId="{ED197DD5-1BAF-6B40-98AF-41B1369497CF}">
      <dgm:prSet/>
      <dgm:spPr/>
      <dgm:t>
        <a:bodyPr/>
        <a:lstStyle/>
        <a:p>
          <a:endParaRPr lang="en-US"/>
        </a:p>
      </dgm:t>
    </dgm:pt>
    <dgm:pt modelId="{618FFE48-5EDE-5040-B135-E91AF50484E8}" type="pres">
      <dgm:prSet presAssocID="{93DA180C-F6BD-48B0-B9C3-4C660CCF8457}" presName="Name0" presStyleCnt="0">
        <dgm:presLayoutVars>
          <dgm:dir/>
          <dgm:resizeHandles val="exact"/>
        </dgm:presLayoutVars>
      </dgm:prSet>
      <dgm:spPr/>
    </dgm:pt>
    <dgm:pt modelId="{3757ED7A-D5AF-814E-B318-B68AAAF44690}" type="pres">
      <dgm:prSet presAssocID="{7FFE844D-0E64-48C1-ACE2-38E0D66A2425}" presName="node" presStyleLbl="node1" presStyleIdx="0" presStyleCnt="12" custLinFactNeighborX="-672" custLinFactNeighborY="4705">
        <dgm:presLayoutVars>
          <dgm:bulletEnabled val="1"/>
        </dgm:presLayoutVars>
      </dgm:prSet>
      <dgm:spPr/>
    </dgm:pt>
    <dgm:pt modelId="{BDA98096-CB8B-BC42-BD96-C1E6A793C32D}" type="pres">
      <dgm:prSet presAssocID="{5238DBB0-0FBC-4021-A413-40AF1AA07825}" presName="sibTrans" presStyleLbl="sibTrans1D1" presStyleIdx="0" presStyleCnt="11"/>
      <dgm:spPr/>
    </dgm:pt>
    <dgm:pt modelId="{094C4E27-8697-B14D-88C0-6DBBFB5E9F68}" type="pres">
      <dgm:prSet presAssocID="{5238DBB0-0FBC-4021-A413-40AF1AA07825}" presName="connectorText" presStyleLbl="sibTrans1D1" presStyleIdx="0" presStyleCnt="11"/>
      <dgm:spPr/>
    </dgm:pt>
    <dgm:pt modelId="{8648C732-AC97-B247-8EFD-E600631C0D0C}" type="pres">
      <dgm:prSet presAssocID="{544D9021-D08B-45F3-BD8F-1E7682C98176}" presName="node" presStyleLbl="node1" presStyleIdx="1" presStyleCnt="12">
        <dgm:presLayoutVars>
          <dgm:bulletEnabled val="1"/>
        </dgm:presLayoutVars>
      </dgm:prSet>
      <dgm:spPr/>
    </dgm:pt>
    <dgm:pt modelId="{F1EB378F-A372-034A-8F78-AF621DBCE1CD}" type="pres">
      <dgm:prSet presAssocID="{409767F0-E19D-49D2-8459-C0E0E424A41F}" presName="sibTrans" presStyleLbl="sibTrans1D1" presStyleIdx="1" presStyleCnt="11"/>
      <dgm:spPr/>
    </dgm:pt>
    <dgm:pt modelId="{0708CA2A-27AA-4E4B-BEF8-0427938F4C15}" type="pres">
      <dgm:prSet presAssocID="{409767F0-E19D-49D2-8459-C0E0E424A41F}" presName="connectorText" presStyleLbl="sibTrans1D1" presStyleIdx="1" presStyleCnt="11"/>
      <dgm:spPr/>
    </dgm:pt>
    <dgm:pt modelId="{06D61D6E-1C86-F149-80B1-6EBE8EF1F6C9}" type="pres">
      <dgm:prSet presAssocID="{D76ADBB8-F5BE-4284-8865-5A2665C10285}" presName="node" presStyleLbl="node1" presStyleIdx="2" presStyleCnt="12" custLinFactNeighborX="1408" custLinFactNeighborY="2347">
        <dgm:presLayoutVars>
          <dgm:bulletEnabled val="1"/>
        </dgm:presLayoutVars>
      </dgm:prSet>
      <dgm:spPr/>
    </dgm:pt>
    <dgm:pt modelId="{E91DE03B-6DAB-064E-BE04-7FB56C57596F}" type="pres">
      <dgm:prSet presAssocID="{89473F66-FCAC-496B-927F-DBE8EA33C397}" presName="sibTrans" presStyleLbl="sibTrans1D1" presStyleIdx="2" presStyleCnt="11"/>
      <dgm:spPr/>
    </dgm:pt>
    <dgm:pt modelId="{B1B7E3EC-3491-DA45-A351-6FC39DF04E78}" type="pres">
      <dgm:prSet presAssocID="{89473F66-FCAC-496B-927F-DBE8EA33C397}" presName="connectorText" presStyleLbl="sibTrans1D1" presStyleIdx="2" presStyleCnt="11"/>
      <dgm:spPr/>
    </dgm:pt>
    <dgm:pt modelId="{14334456-E6D1-0A4E-94FB-9303FDDB54E2}" type="pres">
      <dgm:prSet presAssocID="{F4137DF3-3386-42F7-9460-D96B3F9C0EA3}" presName="node" presStyleLbl="node1" presStyleIdx="3" presStyleCnt="12">
        <dgm:presLayoutVars>
          <dgm:bulletEnabled val="1"/>
        </dgm:presLayoutVars>
      </dgm:prSet>
      <dgm:spPr/>
    </dgm:pt>
    <dgm:pt modelId="{95B2C0E0-13A3-BA4F-9650-8DD820D63F7C}" type="pres">
      <dgm:prSet presAssocID="{7C4EEBD2-C210-4B12-A9AF-181C10D1AEBA}" presName="sibTrans" presStyleLbl="sibTrans1D1" presStyleIdx="3" presStyleCnt="11"/>
      <dgm:spPr/>
    </dgm:pt>
    <dgm:pt modelId="{0B8A7ACD-9738-E74D-A200-7A21D2F04A7C}" type="pres">
      <dgm:prSet presAssocID="{7C4EEBD2-C210-4B12-A9AF-181C10D1AEBA}" presName="connectorText" presStyleLbl="sibTrans1D1" presStyleIdx="3" presStyleCnt="11"/>
      <dgm:spPr/>
    </dgm:pt>
    <dgm:pt modelId="{027D15C4-64CF-2946-AD7B-9BFF0A938C36}" type="pres">
      <dgm:prSet presAssocID="{085F5B5A-647E-48C5-9CC0-C2C9AC39D543}" presName="node" presStyleLbl="node1" presStyleIdx="4" presStyleCnt="12">
        <dgm:presLayoutVars>
          <dgm:bulletEnabled val="1"/>
        </dgm:presLayoutVars>
      </dgm:prSet>
      <dgm:spPr/>
    </dgm:pt>
    <dgm:pt modelId="{C80FA89A-8AB0-6C40-ACD6-E78562C78A1E}" type="pres">
      <dgm:prSet presAssocID="{2B98BF0A-F42B-47B5-AF78-B81AD13CEE56}" presName="sibTrans" presStyleLbl="sibTrans1D1" presStyleIdx="4" presStyleCnt="11"/>
      <dgm:spPr/>
    </dgm:pt>
    <dgm:pt modelId="{CF245D9E-8779-D74B-A773-4B4F06F61342}" type="pres">
      <dgm:prSet presAssocID="{2B98BF0A-F42B-47B5-AF78-B81AD13CEE56}" presName="connectorText" presStyleLbl="sibTrans1D1" presStyleIdx="4" presStyleCnt="11"/>
      <dgm:spPr/>
    </dgm:pt>
    <dgm:pt modelId="{5E1CE2E5-6D94-1941-99D2-B501A6DEB36A}" type="pres">
      <dgm:prSet presAssocID="{5A3D2F8D-4D64-424B-BFD9-C9301C60CF46}" presName="node" presStyleLbl="node1" presStyleIdx="5" presStyleCnt="12">
        <dgm:presLayoutVars>
          <dgm:bulletEnabled val="1"/>
        </dgm:presLayoutVars>
      </dgm:prSet>
      <dgm:spPr/>
    </dgm:pt>
    <dgm:pt modelId="{64F439B5-1EA3-3E4A-9818-888078FE4F8A}" type="pres">
      <dgm:prSet presAssocID="{2F7E36C2-B7F8-43AF-B175-3D45A4DBDA3B}" presName="sibTrans" presStyleLbl="sibTrans1D1" presStyleIdx="5" presStyleCnt="11"/>
      <dgm:spPr/>
    </dgm:pt>
    <dgm:pt modelId="{7B849009-D632-9F48-A5C1-7528CF0AE7D6}" type="pres">
      <dgm:prSet presAssocID="{2F7E36C2-B7F8-43AF-B175-3D45A4DBDA3B}" presName="connectorText" presStyleLbl="sibTrans1D1" presStyleIdx="5" presStyleCnt="11"/>
      <dgm:spPr/>
    </dgm:pt>
    <dgm:pt modelId="{DA67521A-CD53-7342-92A7-02AC424D96B4}" type="pres">
      <dgm:prSet presAssocID="{67643F8C-63CA-4079-AF8F-B4B75E37190F}" presName="node" presStyleLbl="node1" presStyleIdx="6" presStyleCnt="12">
        <dgm:presLayoutVars>
          <dgm:bulletEnabled val="1"/>
        </dgm:presLayoutVars>
      </dgm:prSet>
      <dgm:spPr/>
    </dgm:pt>
    <dgm:pt modelId="{C62B7D08-E2AD-794A-A3A6-D172D521DC5A}" type="pres">
      <dgm:prSet presAssocID="{11434624-3CCB-48B7-9C79-EDB0A7BBAC71}" presName="sibTrans" presStyleLbl="sibTrans1D1" presStyleIdx="6" presStyleCnt="11"/>
      <dgm:spPr/>
    </dgm:pt>
    <dgm:pt modelId="{BF62C079-7C06-D143-8442-CD09CB7978AC}" type="pres">
      <dgm:prSet presAssocID="{11434624-3CCB-48B7-9C79-EDB0A7BBAC71}" presName="connectorText" presStyleLbl="sibTrans1D1" presStyleIdx="6" presStyleCnt="11"/>
      <dgm:spPr/>
    </dgm:pt>
    <dgm:pt modelId="{649781F9-E5E7-5947-A2CA-808AE7F3E66F}" type="pres">
      <dgm:prSet presAssocID="{C826F925-4B14-4689-BF68-33B0C627707D}" presName="node" presStyleLbl="node1" presStyleIdx="7" presStyleCnt="12">
        <dgm:presLayoutVars>
          <dgm:bulletEnabled val="1"/>
        </dgm:presLayoutVars>
      </dgm:prSet>
      <dgm:spPr/>
    </dgm:pt>
    <dgm:pt modelId="{A8B33DD2-C77A-8649-9D48-72C67BD4388B}" type="pres">
      <dgm:prSet presAssocID="{858FBBFF-FBA6-4C2E-87D9-4C9B5E642B6A}" presName="sibTrans" presStyleLbl="sibTrans1D1" presStyleIdx="7" presStyleCnt="11"/>
      <dgm:spPr/>
    </dgm:pt>
    <dgm:pt modelId="{D42986C2-0364-B042-9099-C109B980894F}" type="pres">
      <dgm:prSet presAssocID="{858FBBFF-FBA6-4C2E-87D9-4C9B5E642B6A}" presName="connectorText" presStyleLbl="sibTrans1D1" presStyleIdx="7" presStyleCnt="11"/>
      <dgm:spPr/>
    </dgm:pt>
    <dgm:pt modelId="{BE0CFAB5-0CE3-0C42-9307-C78E31CF26ED}" type="pres">
      <dgm:prSet presAssocID="{0CA8B432-533F-4F29-A9E6-167769D03C35}" presName="node" presStyleLbl="node1" presStyleIdx="8" presStyleCnt="12">
        <dgm:presLayoutVars>
          <dgm:bulletEnabled val="1"/>
        </dgm:presLayoutVars>
      </dgm:prSet>
      <dgm:spPr/>
    </dgm:pt>
    <dgm:pt modelId="{D65E49D5-FA5E-7C46-A86F-AEC57A85C7BF}" type="pres">
      <dgm:prSet presAssocID="{B9BA21FC-FAB0-43CB-BD42-D5299CD8C3E8}" presName="sibTrans" presStyleLbl="sibTrans1D1" presStyleIdx="8" presStyleCnt="11"/>
      <dgm:spPr/>
    </dgm:pt>
    <dgm:pt modelId="{28FB7C3B-1816-A742-B0C4-A460E3C94D5E}" type="pres">
      <dgm:prSet presAssocID="{B9BA21FC-FAB0-43CB-BD42-D5299CD8C3E8}" presName="connectorText" presStyleLbl="sibTrans1D1" presStyleIdx="8" presStyleCnt="11"/>
      <dgm:spPr/>
    </dgm:pt>
    <dgm:pt modelId="{FABA72D6-C41D-5E41-85BD-3A3F87FAAB93}" type="pres">
      <dgm:prSet presAssocID="{24DD574C-E362-490A-BD5B-6C9D4314553A}" presName="node" presStyleLbl="node1" presStyleIdx="9" presStyleCnt="12">
        <dgm:presLayoutVars>
          <dgm:bulletEnabled val="1"/>
        </dgm:presLayoutVars>
      </dgm:prSet>
      <dgm:spPr/>
    </dgm:pt>
    <dgm:pt modelId="{34B3024E-E89D-AB44-81D4-B7F90528B72A}" type="pres">
      <dgm:prSet presAssocID="{83F46825-A497-469A-82AD-BE906EFF8912}" presName="sibTrans" presStyleLbl="sibTrans1D1" presStyleIdx="9" presStyleCnt="11"/>
      <dgm:spPr/>
    </dgm:pt>
    <dgm:pt modelId="{93A25973-A764-5B49-9A3E-957330468DB8}" type="pres">
      <dgm:prSet presAssocID="{83F46825-A497-469A-82AD-BE906EFF8912}" presName="connectorText" presStyleLbl="sibTrans1D1" presStyleIdx="9" presStyleCnt="11"/>
      <dgm:spPr/>
    </dgm:pt>
    <dgm:pt modelId="{5078A158-B5C9-0144-8CC5-B68BC3BE92AC}" type="pres">
      <dgm:prSet presAssocID="{AC571A08-F7FC-2F4D-9662-A4D9EB919BB7}" presName="node" presStyleLbl="node1" presStyleIdx="10" presStyleCnt="12">
        <dgm:presLayoutVars>
          <dgm:bulletEnabled val="1"/>
        </dgm:presLayoutVars>
      </dgm:prSet>
      <dgm:spPr/>
    </dgm:pt>
    <dgm:pt modelId="{545EA4A4-DFE0-8E41-A802-248DCDF20071}" type="pres">
      <dgm:prSet presAssocID="{5FED89B0-E5D0-CB44-A5A5-B012B1A2EF59}" presName="sibTrans" presStyleLbl="sibTrans1D1" presStyleIdx="10" presStyleCnt="11"/>
      <dgm:spPr/>
    </dgm:pt>
    <dgm:pt modelId="{617255BB-1B0C-A349-8D74-D04CC73C5826}" type="pres">
      <dgm:prSet presAssocID="{5FED89B0-E5D0-CB44-A5A5-B012B1A2EF59}" presName="connectorText" presStyleLbl="sibTrans1D1" presStyleIdx="10" presStyleCnt="11"/>
      <dgm:spPr/>
    </dgm:pt>
    <dgm:pt modelId="{0845A28A-8C69-3041-BB00-637DF87738C4}" type="pres">
      <dgm:prSet presAssocID="{7695AB69-4D4F-6445-9D4E-E7F7B0338350}" presName="node" presStyleLbl="node1" presStyleIdx="11" presStyleCnt="12">
        <dgm:presLayoutVars>
          <dgm:bulletEnabled val="1"/>
        </dgm:presLayoutVars>
      </dgm:prSet>
      <dgm:spPr/>
    </dgm:pt>
  </dgm:ptLst>
  <dgm:cxnLst>
    <dgm:cxn modelId="{04153C09-D466-5740-8546-0F57B1495128}" type="presOf" srcId="{2B98BF0A-F42B-47B5-AF78-B81AD13CEE56}" destId="{CF245D9E-8779-D74B-A773-4B4F06F61342}" srcOrd="1" destOrd="0" presId="urn:microsoft.com/office/officeart/2016/7/layout/RepeatingBendingProcessNew"/>
    <dgm:cxn modelId="{421D830B-A045-6143-8E28-A415005F945B}" type="presOf" srcId="{858FBBFF-FBA6-4C2E-87D9-4C9B5E642B6A}" destId="{D42986C2-0364-B042-9099-C109B980894F}" srcOrd="1" destOrd="0" presId="urn:microsoft.com/office/officeart/2016/7/layout/RepeatingBendingProcessNew"/>
    <dgm:cxn modelId="{EDF2EA0B-0823-5A45-862E-18596F5AAD85}" type="presOf" srcId="{C826F925-4B14-4689-BF68-33B0C627707D}" destId="{649781F9-E5E7-5947-A2CA-808AE7F3E66F}" srcOrd="0" destOrd="0" presId="urn:microsoft.com/office/officeart/2016/7/layout/RepeatingBendingProcessNew"/>
    <dgm:cxn modelId="{2DC40B15-37B5-6546-BC4C-7BCCC8A74505}" type="presOf" srcId="{7C4EEBD2-C210-4B12-A9AF-181C10D1AEBA}" destId="{0B8A7ACD-9738-E74D-A200-7A21D2F04A7C}" srcOrd="1" destOrd="0" presId="urn:microsoft.com/office/officeart/2016/7/layout/RepeatingBendingProcessNew"/>
    <dgm:cxn modelId="{78F33E16-EF98-4C42-862D-E0B804024DBF}" type="presOf" srcId="{0CA8B432-533F-4F29-A9E6-167769D03C35}" destId="{BE0CFAB5-0CE3-0C42-9307-C78E31CF26ED}" srcOrd="0" destOrd="0" presId="urn:microsoft.com/office/officeart/2016/7/layout/RepeatingBendingProcessNew"/>
    <dgm:cxn modelId="{A3439D1E-7C92-2F42-B0B3-C71282DD9A17}" type="presOf" srcId="{2B98BF0A-F42B-47B5-AF78-B81AD13CEE56}" destId="{C80FA89A-8AB0-6C40-ACD6-E78562C78A1E}" srcOrd="0" destOrd="0" presId="urn:microsoft.com/office/officeart/2016/7/layout/RepeatingBendingProcessNew"/>
    <dgm:cxn modelId="{0905412F-5A31-43F6-B361-E9546E735090}" srcId="{93DA180C-F6BD-48B0-B9C3-4C660CCF8457}" destId="{67643F8C-63CA-4079-AF8F-B4B75E37190F}" srcOrd="6" destOrd="0" parTransId="{740196AC-CDF3-4260-9018-03F035C4045F}" sibTransId="{11434624-3CCB-48B7-9C79-EDB0A7BBAC71}"/>
    <dgm:cxn modelId="{94EC5B2F-93C0-0D4C-8F7F-019FCF5546B6}" type="presOf" srcId="{24DD574C-E362-490A-BD5B-6C9D4314553A}" destId="{FABA72D6-C41D-5E41-85BD-3A3F87FAAB93}" srcOrd="0" destOrd="0" presId="urn:microsoft.com/office/officeart/2016/7/layout/RepeatingBendingProcessNew"/>
    <dgm:cxn modelId="{0D79D430-57AE-0940-8558-0DC3F90D5212}" type="presOf" srcId="{085F5B5A-647E-48C5-9CC0-C2C9AC39D543}" destId="{027D15C4-64CF-2946-AD7B-9BFF0A938C36}" srcOrd="0" destOrd="0" presId="urn:microsoft.com/office/officeart/2016/7/layout/RepeatingBendingProcessNew"/>
    <dgm:cxn modelId="{CA325848-1571-D145-ACD9-3F174581EE36}" type="presOf" srcId="{858FBBFF-FBA6-4C2E-87D9-4C9B5E642B6A}" destId="{A8B33DD2-C77A-8649-9D48-72C67BD4388B}" srcOrd="0" destOrd="0" presId="urn:microsoft.com/office/officeart/2016/7/layout/RepeatingBendingProcessNew"/>
    <dgm:cxn modelId="{5270B950-E5D2-3646-A5C8-2646ED57FE9B}" type="presOf" srcId="{89473F66-FCAC-496B-927F-DBE8EA33C397}" destId="{E91DE03B-6DAB-064E-BE04-7FB56C57596F}" srcOrd="0" destOrd="0" presId="urn:microsoft.com/office/officeart/2016/7/layout/RepeatingBendingProcessNew"/>
    <dgm:cxn modelId="{1D6B435B-BC0F-4C4D-868A-67D5FA495BAC}" srcId="{93DA180C-F6BD-48B0-B9C3-4C660CCF8457}" destId="{24DD574C-E362-490A-BD5B-6C9D4314553A}" srcOrd="9" destOrd="0" parTransId="{6F9529BB-89EF-4D7C-9DEF-B30AAACE588A}" sibTransId="{83F46825-A497-469A-82AD-BE906EFF8912}"/>
    <dgm:cxn modelId="{D979C564-9A3C-4C08-A317-A01258AE4D80}" srcId="{93DA180C-F6BD-48B0-B9C3-4C660CCF8457}" destId="{C826F925-4B14-4689-BF68-33B0C627707D}" srcOrd="7" destOrd="0" parTransId="{2D0F0207-671E-4C85-B111-B06E3B84E097}" sibTransId="{858FBBFF-FBA6-4C2E-87D9-4C9B5E642B6A}"/>
    <dgm:cxn modelId="{A57F2B6D-F566-454E-B398-28830038D3A7}" type="presOf" srcId="{5A3D2F8D-4D64-424B-BFD9-C9301C60CF46}" destId="{5E1CE2E5-6D94-1941-99D2-B501A6DEB36A}" srcOrd="0" destOrd="0" presId="urn:microsoft.com/office/officeart/2016/7/layout/RepeatingBendingProcessNew"/>
    <dgm:cxn modelId="{78B3E571-DB40-2F48-B9D7-7FF5C6D07012}" type="presOf" srcId="{11434624-3CCB-48B7-9C79-EDB0A7BBAC71}" destId="{BF62C079-7C06-D143-8442-CD09CB7978AC}" srcOrd="1" destOrd="0" presId="urn:microsoft.com/office/officeart/2016/7/layout/RepeatingBendingProcessNew"/>
    <dgm:cxn modelId="{A97DF571-9CEA-DB41-823B-0B6B9E53426F}" type="presOf" srcId="{89473F66-FCAC-496B-927F-DBE8EA33C397}" destId="{B1B7E3EC-3491-DA45-A351-6FC39DF04E78}" srcOrd="1" destOrd="0" presId="urn:microsoft.com/office/officeart/2016/7/layout/RepeatingBendingProcessNew"/>
    <dgm:cxn modelId="{57D15272-FC49-9548-99A1-F1DF37D154D2}" type="presOf" srcId="{11434624-3CCB-48B7-9C79-EDB0A7BBAC71}" destId="{C62B7D08-E2AD-794A-A3A6-D172D521DC5A}" srcOrd="0" destOrd="0" presId="urn:microsoft.com/office/officeart/2016/7/layout/RepeatingBendingProcessNew"/>
    <dgm:cxn modelId="{45658874-EBEC-8B4D-B653-08BDB1D02E88}" type="presOf" srcId="{7FFE844D-0E64-48C1-ACE2-38E0D66A2425}" destId="{3757ED7A-D5AF-814E-B318-B68AAAF44690}" srcOrd="0" destOrd="0" presId="urn:microsoft.com/office/officeart/2016/7/layout/RepeatingBendingProcessNew"/>
    <dgm:cxn modelId="{9AEDF278-5565-E644-B8DA-663D2A736AC1}" type="presOf" srcId="{D76ADBB8-F5BE-4284-8865-5A2665C10285}" destId="{06D61D6E-1C86-F149-80B1-6EBE8EF1F6C9}" srcOrd="0" destOrd="0" presId="urn:microsoft.com/office/officeart/2016/7/layout/RepeatingBendingProcessNew"/>
    <dgm:cxn modelId="{6C71D579-05EF-9C42-811A-488349E3B41E}" type="presOf" srcId="{F4137DF3-3386-42F7-9460-D96B3F9C0EA3}" destId="{14334456-E6D1-0A4E-94FB-9303FDDB54E2}" srcOrd="0" destOrd="0" presId="urn:microsoft.com/office/officeart/2016/7/layout/RepeatingBendingProcessNew"/>
    <dgm:cxn modelId="{0C1E2880-A4FE-A84A-B934-8971F006F894}" type="presOf" srcId="{7695AB69-4D4F-6445-9D4E-E7F7B0338350}" destId="{0845A28A-8C69-3041-BB00-637DF87738C4}" srcOrd="0" destOrd="0" presId="urn:microsoft.com/office/officeart/2016/7/layout/RepeatingBendingProcessNew"/>
    <dgm:cxn modelId="{CCDDD187-C23A-1249-8631-5AB871110C84}" type="presOf" srcId="{5FED89B0-E5D0-CB44-A5A5-B012B1A2EF59}" destId="{617255BB-1B0C-A349-8D74-D04CC73C5826}" srcOrd="1" destOrd="0" presId="urn:microsoft.com/office/officeart/2016/7/layout/RepeatingBendingProcessNew"/>
    <dgm:cxn modelId="{2CB8D489-56C1-B144-AC50-EC35E687945C}" type="presOf" srcId="{83F46825-A497-469A-82AD-BE906EFF8912}" destId="{34B3024E-E89D-AB44-81D4-B7F90528B72A}" srcOrd="0" destOrd="0" presId="urn:microsoft.com/office/officeart/2016/7/layout/RepeatingBendingProcessNew"/>
    <dgm:cxn modelId="{A629B58B-F058-E74C-931C-BE8B5FCD4857}" type="presOf" srcId="{7C4EEBD2-C210-4B12-A9AF-181C10D1AEBA}" destId="{95B2C0E0-13A3-BA4F-9650-8DD820D63F7C}" srcOrd="0" destOrd="0" presId="urn:microsoft.com/office/officeart/2016/7/layout/RepeatingBendingProcessNew"/>
    <dgm:cxn modelId="{19868B90-C18F-A543-9308-B86A3904A8C3}" type="presOf" srcId="{544D9021-D08B-45F3-BD8F-1E7682C98176}" destId="{8648C732-AC97-B247-8EFD-E600631C0D0C}" srcOrd="0" destOrd="0" presId="urn:microsoft.com/office/officeart/2016/7/layout/RepeatingBendingProcessNew"/>
    <dgm:cxn modelId="{8AB1AD96-982B-254F-89FE-0C390F3497DC}" type="presOf" srcId="{2F7E36C2-B7F8-43AF-B175-3D45A4DBDA3B}" destId="{7B849009-D632-9F48-A5C1-7528CF0AE7D6}" srcOrd="1" destOrd="0" presId="urn:microsoft.com/office/officeart/2016/7/layout/RepeatingBendingProcessNew"/>
    <dgm:cxn modelId="{097D479A-F524-F349-9FDD-3932864A2DC2}" type="presOf" srcId="{83F46825-A497-469A-82AD-BE906EFF8912}" destId="{93A25973-A764-5B49-9A3E-957330468DB8}" srcOrd="1" destOrd="0" presId="urn:microsoft.com/office/officeart/2016/7/layout/RepeatingBendingProcessNew"/>
    <dgm:cxn modelId="{8071799F-50D8-4DA0-8948-4ABD44BB8D40}" srcId="{93DA180C-F6BD-48B0-B9C3-4C660CCF8457}" destId="{5A3D2F8D-4D64-424B-BFD9-C9301C60CF46}" srcOrd="5" destOrd="0" parTransId="{9F46EC9F-4846-45C5-8171-0E4C382B369C}" sibTransId="{2F7E36C2-B7F8-43AF-B175-3D45A4DBDA3B}"/>
    <dgm:cxn modelId="{5854849F-DE1E-8344-B700-1365354AFD8F}" type="presOf" srcId="{2F7E36C2-B7F8-43AF-B175-3D45A4DBDA3B}" destId="{64F439B5-1EA3-3E4A-9818-888078FE4F8A}" srcOrd="0" destOrd="0" presId="urn:microsoft.com/office/officeart/2016/7/layout/RepeatingBendingProcessNew"/>
    <dgm:cxn modelId="{C2568A9F-4577-6D4A-B4A1-FDE19B22A8F1}" type="presOf" srcId="{B9BA21FC-FAB0-43CB-BD42-D5299CD8C3E8}" destId="{28FB7C3B-1816-A742-B0C4-A460E3C94D5E}" srcOrd="1" destOrd="0" presId="urn:microsoft.com/office/officeart/2016/7/layout/RepeatingBendingProcessNew"/>
    <dgm:cxn modelId="{E6F5D5A7-12D4-DF48-9726-972746A421E9}" type="presOf" srcId="{409767F0-E19D-49D2-8459-C0E0E424A41F}" destId="{0708CA2A-27AA-4E4B-BEF8-0427938F4C15}" srcOrd="1" destOrd="0" presId="urn:microsoft.com/office/officeart/2016/7/layout/RepeatingBendingProcessNew"/>
    <dgm:cxn modelId="{895759A8-B87E-9641-8966-E8D8E2746A94}" type="presOf" srcId="{5238DBB0-0FBC-4021-A413-40AF1AA07825}" destId="{BDA98096-CB8B-BC42-BD96-C1E6A793C32D}" srcOrd="0" destOrd="0" presId="urn:microsoft.com/office/officeart/2016/7/layout/RepeatingBendingProcessNew"/>
    <dgm:cxn modelId="{60A282AA-C6E9-4A08-AFF5-9B8705F5F80D}" srcId="{93DA180C-F6BD-48B0-B9C3-4C660CCF8457}" destId="{085F5B5A-647E-48C5-9CC0-C2C9AC39D543}" srcOrd="4" destOrd="0" parTransId="{7E66E234-68FA-4FDB-805B-D2B2C7A055BD}" sibTransId="{2B98BF0A-F42B-47B5-AF78-B81AD13CEE56}"/>
    <dgm:cxn modelId="{12D495B2-F8C3-4AA7-B573-FA78926F1DAA}" srcId="{93DA180C-F6BD-48B0-B9C3-4C660CCF8457}" destId="{0CA8B432-533F-4F29-A9E6-167769D03C35}" srcOrd="8" destOrd="0" parTransId="{C260401F-8395-4EE0-87D2-14023F36441E}" sibTransId="{B9BA21FC-FAB0-43CB-BD42-D5299CD8C3E8}"/>
    <dgm:cxn modelId="{FF11B2B5-41D1-8D4F-A6B7-B41ED970F1CC}" type="presOf" srcId="{AC571A08-F7FC-2F4D-9662-A4D9EB919BB7}" destId="{5078A158-B5C9-0144-8CC5-B68BC3BE92AC}" srcOrd="0" destOrd="0" presId="urn:microsoft.com/office/officeart/2016/7/layout/RepeatingBendingProcessNew"/>
    <dgm:cxn modelId="{3E35D0B7-F938-49E3-89D4-895414091BEF}" srcId="{93DA180C-F6BD-48B0-B9C3-4C660CCF8457}" destId="{F4137DF3-3386-42F7-9460-D96B3F9C0EA3}" srcOrd="3" destOrd="0" parTransId="{BC9F488A-8BFB-4BD8-B065-E8D963B5E4A8}" sibTransId="{7C4EEBD2-C210-4B12-A9AF-181C10D1AEBA}"/>
    <dgm:cxn modelId="{24C9F8BC-9E2B-2C4A-8A72-534E0D428AAB}" srcId="{93DA180C-F6BD-48B0-B9C3-4C660CCF8457}" destId="{AC571A08-F7FC-2F4D-9662-A4D9EB919BB7}" srcOrd="10" destOrd="0" parTransId="{46073E03-3DC0-0A44-9288-9FC5598F0669}" sibTransId="{5FED89B0-E5D0-CB44-A5A5-B012B1A2EF59}"/>
    <dgm:cxn modelId="{B9EEB6BE-AEB2-48F9-AE37-112894A34D0F}" srcId="{93DA180C-F6BD-48B0-B9C3-4C660CCF8457}" destId="{544D9021-D08B-45F3-BD8F-1E7682C98176}" srcOrd="1" destOrd="0" parTransId="{D33E5B41-8211-4077-92E8-85F8400300D4}" sibTransId="{409767F0-E19D-49D2-8459-C0E0E424A41F}"/>
    <dgm:cxn modelId="{8BD460C8-D843-F141-9F22-D05D00F0AA92}" type="presOf" srcId="{409767F0-E19D-49D2-8459-C0E0E424A41F}" destId="{F1EB378F-A372-034A-8F78-AF621DBCE1CD}" srcOrd="0" destOrd="0" presId="urn:microsoft.com/office/officeart/2016/7/layout/RepeatingBendingProcessNew"/>
    <dgm:cxn modelId="{ED197DD5-1BAF-6B40-98AF-41B1369497CF}" srcId="{93DA180C-F6BD-48B0-B9C3-4C660CCF8457}" destId="{7695AB69-4D4F-6445-9D4E-E7F7B0338350}" srcOrd="11" destOrd="0" parTransId="{D7336A85-D8F4-E549-9E56-9A22C1EB40BA}" sibTransId="{0DA69850-D1A2-DC4D-B8F1-3C1142782015}"/>
    <dgm:cxn modelId="{61AE2BD9-B38C-8740-B8AB-57670A133BA9}" type="presOf" srcId="{93DA180C-F6BD-48B0-B9C3-4C660CCF8457}" destId="{618FFE48-5EDE-5040-B135-E91AF50484E8}" srcOrd="0" destOrd="0" presId="urn:microsoft.com/office/officeart/2016/7/layout/RepeatingBendingProcessNew"/>
    <dgm:cxn modelId="{C01B37DC-71D8-9148-BE82-1F9280D1454D}" type="presOf" srcId="{B9BA21FC-FAB0-43CB-BD42-D5299CD8C3E8}" destId="{D65E49D5-FA5E-7C46-A86F-AEC57A85C7BF}" srcOrd="0" destOrd="0" presId="urn:microsoft.com/office/officeart/2016/7/layout/RepeatingBendingProcessNew"/>
    <dgm:cxn modelId="{B43E2FF6-E68D-954A-8EC6-63A767E2DE2A}" type="presOf" srcId="{5238DBB0-0FBC-4021-A413-40AF1AA07825}" destId="{094C4E27-8697-B14D-88C0-6DBBFB5E9F68}" srcOrd="1" destOrd="0" presId="urn:microsoft.com/office/officeart/2016/7/layout/RepeatingBendingProcessNew"/>
    <dgm:cxn modelId="{EE3E3FFB-B885-47BF-94F7-B0AC157DE981}" srcId="{93DA180C-F6BD-48B0-B9C3-4C660CCF8457}" destId="{7FFE844D-0E64-48C1-ACE2-38E0D66A2425}" srcOrd="0" destOrd="0" parTransId="{FD208EC4-FA2A-4358-8242-7472EC203A41}" sibTransId="{5238DBB0-0FBC-4021-A413-40AF1AA07825}"/>
    <dgm:cxn modelId="{A4F122FC-36BE-4165-9710-E7F61339E173}" srcId="{93DA180C-F6BD-48B0-B9C3-4C660CCF8457}" destId="{D76ADBB8-F5BE-4284-8865-5A2665C10285}" srcOrd="2" destOrd="0" parTransId="{70551783-30B3-49DA-AB75-BB21CFDF1F67}" sibTransId="{89473F66-FCAC-496B-927F-DBE8EA33C397}"/>
    <dgm:cxn modelId="{6549B0FC-D45F-8A43-ADB0-52CF3BD3003E}" type="presOf" srcId="{5FED89B0-E5D0-CB44-A5A5-B012B1A2EF59}" destId="{545EA4A4-DFE0-8E41-A802-248DCDF20071}" srcOrd="0" destOrd="0" presId="urn:microsoft.com/office/officeart/2016/7/layout/RepeatingBendingProcessNew"/>
    <dgm:cxn modelId="{8B73F8FC-E870-1345-A9CB-BA5029DB9E3D}" type="presOf" srcId="{67643F8C-63CA-4079-AF8F-B4B75E37190F}" destId="{DA67521A-CD53-7342-92A7-02AC424D96B4}" srcOrd="0" destOrd="0" presId="urn:microsoft.com/office/officeart/2016/7/layout/RepeatingBendingProcessNew"/>
    <dgm:cxn modelId="{6458D5FD-0F12-F44A-A789-968D79D01224}" type="presParOf" srcId="{618FFE48-5EDE-5040-B135-E91AF50484E8}" destId="{3757ED7A-D5AF-814E-B318-B68AAAF44690}" srcOrd="0" destOrd="0" presId="urn:microsoft.com/office/officeart/2016/7/layout/RepeatingBendingProcessNew"/>
    <dgm:cxn modelId="{2EAA20FC-B53C-6E46-8215-D1A010C151A7}" type="presParOf" srcId="{618FFE48-5EDE-5040-B135-E91AF50484E8}" destId="{BDA98096-CB8B-BC42-BD96-C1E6A793C32D}" srcOrd="1" destOrd="0" presId="urn:microsoft.com/office/officeart/2016/7/layout/RepeatingBendingProcessNew"/>
    <dgm:cxn modelId="{ABA65B6D-FCEF-0349-A7C3-FEC71D624B08}" type="presParOf" srcId="{BDA98096-CB8B-BC42-BD96-C1E6A793C32D}" destId="{094C4E27-8697-B14D-88C0-6DBBFB5E9F68}" srcOrd="0" destOrd="0" presId="urn:microsoft.com/office/officeart/2016/7/layout/RepeatingBendingProcessNew"/>
    <dgm:cxn modelId="{F40E86D0-8B5B-DB4A-8895-FAC85DB23158}" type="presParOf" srcId="{618FFE48-5EDE-5040-B135-E91AF50484E8}" destId="{8648C732-AC97-B247-8EFD-E600631C0D0C}" srcOrd="2" destOrd="0" presId="urn:microsoft.com/office/officeart/2016/7/layout/RepeatingBendingProcessNew"/>
    <dgm:cxn modelId="{EF72B1C1-61EB-6849-ACE4-AA0413780E01}" type="presParOf" srcId="{618FFE48-5EDE-5040-B135-E91AF50484E8}" destId="{F1EB378F-A372-034A-8F78-AF621DBCE1CD}" srcOrd="3" destOrd="0" presId="urn:microsoft.com/office/officeart/2016/7/layout/RepeatingBendingProcessNew"/>
    <dgm:cxn modelId="{F5A27A96-333C-3342-BC45-6AA95B71B9E7}" type="presParOf" srcId="{F1EB378F-A372-034A-8F78-AF621DBCE1CD}" destId="{0708CA2A-27AA-4E4B-BEF8-0427938F4C15}" srcOrd="0" destOrd="0" presId="urn:microsoft.com/office/officeart/2016/7/layout/RepeatingBendingProcessNew"/>
    <dgm:cxn modelId="{0E6721A8-562A-874F-BEE8-F14F880CC329}" type="presParOf" srcId="{618FFE48-5EDE-5040-B135-E91AF50484E8}" destId="{06D61D6E-1C86-F149-80B1-6EBE8EF1F6C9}" srcOrd="4" destOrd="0" presId="urn:microsoft.com/office/officeart/2016/7/layout/RepeatingBendingProcessNew"/>
    <dgm:cxn modelId="{F2323946-B498-5C4A-88BE-A69D24A8B5FE}" type="presParOf" srcId="{618FFE48-5EDE-5040-B135-E91AF50484E8}" destId="{E91DE03B-6DAB-064E-BE04-7FB56C57596F}" srcOrd="5" destOrd="0" presId="urn:microsoft.com/office/officeart/2016/7/layout/RepeatingBendingProcessNew"/>
    <dgm:cxn modelId="{994D4641-B98E-9142-B352-46F95E679A00}" type="presParOf" srcId="{E91DE03B-6DAB-064E-BE04-7FB56C57596F}" destId="{B1B7E3EC-3491-DA45-A351-6FC39DF04E78}" srcOrd="0" destOrd="0" presId="urn:microsoft.com/office/officeart/2016/7/layout/RepeatingBendingProcessNew"/>
    <dgm:cxn modelId="{4E857691-60EB-AC4C-B5EF-E212FC44D423}" type="presParOf" srcId="{618FFE48-5EDE-5040-B135-E91AF50484E8}" destId="{14334456-E6D1-0A4E-94FB-9303FDDB54E2}" srcOrd="6" destOrd="0" presId="urn:microsoft.com/office/officeart/2016/7/layout/RepeatingBendingProcessNew"/>
    <dgm:cxn modelId="{678A698E-28A6-1F48-97AA-9A44D05222E7}" type="presParOf" srcId="{618FFE48-5EDE-5040-B135-E91AF50484E8}" destId="{95B2C0E0-13A3-BA4F-9650-8DD820D63F7C}" srcOrd="7" destOrd="0" presId="urn:microsoft.com/office/officeart/2016/7/layout/RepeatingBendingProcessNew"/>
    <dgm:cxn modelId="{576B8B8D-1162-FC43-95BF-8F2A4E26EC4C}" type="presParOf" srcId="{95B2C0E0-13A3-BA4F-9650-8DD820D63F7C}" destId="{0B8A7ACD-9738-E74D-A200-7A21D2F04A7C}" srcOrd="0" destOrd="0" presId="urn:microsoft.com/office/officeart/2016/7/layout/RepeatingBendingProcessNew"/>
    <dgm:cxn modelId="{4C9DE79D-D4F6-9F4C-A456-02C764A3D20F}" type="presParOf" srcId="{618FFE48-5EDE-5040-B135-E91AF50484E8}" destId="{027D15C4-64CF-2946-AD7B-9BFF0A938C36}" srcOrd="8" destOrd="0" presId="urn:microsoft.com/office/officeart/2016/7/layout/RepeatingBendingProcessNew"/>
    <dgm:cxn modelId="{981543E8-E100-294E-A1B7-7F3DF0985334}" type="presParOf" srcId="{618FFE48-5EDE-5040-B135-E91AF50484E8}" destId="{C80FA89A-8AB0-6C40-ACD6-E78562C78A1E}" srcOrd="9" destOrd="0" presId="urn:microsoft.com/office/officeart/2016/7/layout/RepeatingBendingProcessNew"/>
    <dgm:cxn modelId="{56B7BE5C-5C43-1A4C-8F9F-252137716684}" type="presParOf" srcId="{C80FA89A-8AB0-6C40-ACD6-E78562C78A1E}" destId="{CF245D9E-8779-D74B-A773-4B4F06F61342}" srcOrd="0" destOrd="0" presId="urn:microsoft.com/office/officeart/2016/7/layout/RepeatingBendingProcessNew"/>
    <dgm:cxn modelId="{713BA718-D096-B04B-BA84-6BA2CA4F2C99}" type="presParOf" srcId="{618FFE48-5EDE-5040-B135-E91AF50484E8}" destId="{5E1CE2E5-6D94-1941-99D2-B501A6DEB36A}" srcOrd="10" destOrd="0" presId="urn:microsoft.com/office/officeart/2016/7/layout/RepeatingBendingProcessNew"/>
    <dgm:cxn modelId="{15BC4447-2215-544C-B2E8-E8967B5B9BB3}" type="presParOf" srcId="{618FFE48-5EDE-5040-B135-E91AF50484E8}" destId="{64F439B5-1EA3-3E4A-9818-888078FE4F8A}" srcOrd="11" destOrd="0" presId="urn:microsoft.com/office/officeart/2016/7/layout/RepeatingBendingProcessNew"/>
    <dgm:cxn modelId="{8A7C36F1-DE94-BB46-B0B6-10DAC0DAA0CB}" type="presParOf" srcId="{64F439B5-1EA3-3E4A-9818-888078FE4F8A}" destId="{7B849009-D632-9F48-A5C1-7528CF0AE7D6}" srcOrd="0" destOrd="0" presId="urn:microsoft.com/office/officeart/2016/7/layout/RepeatingBendingProcessNew"/>
    <dgm:cxn modelId="{B1135DE2-D9FC-3E47-AF21-5373973B4E81}" type="presParOf" srcId="{618FFE48-5EDE-5040-B135-E91AF50484E8}" destId="{DA67521A-CD53-7342-92A7-02AC424D96B4}" srcOrd="12" destOrd="0" presId="urn:microsoft.com/office/officeart/2016/7/layout/RepeatingBendingProcessNew"/>
    <dgm:cxn modelId="{99A75826-0C15-C24A-BAAF-CCB45322035E}" type="presParOf" srcId="{618FFE48-5EDE-5040-B135-E91AF50484E8}" destId="{C62B7D08-E2AD-794A-A3A6-D172D521DC5A}" srcOrd="13" destOrd="0" presId="urn:microsoft.com/office/officeart/2016/7/layout/RepeatingBendingProcessNew"/>
    <dgm:cxn modelId="{C8D29460-3EA1-A040-9D07-99DBB8E8D8D6}" type="presParOf" srcId="{C62B7D08-E2AD-794A-A3A6-D172D521DC5A}" destId="{BF62C079-7C06-D143-8442-CD09CB7978AC}" srcOrd="0" destOrd="0" presId="urn:microsoft.com/office/officeart/2016/7/layout/RepeatingBendingProcessNew"/>
    <dgm:cxn modelId="{0A68BD03-06ED-3648-9471-C237361960CD}" type="presParOf" srcId="{618FFE48-5EDE-5040-B135-E91AF50484E8}" destId="{649781F9-E5E7-5947-A2CA-808AE7F3E66F}" srcOrd="14" destOrd="0" presId="urn:microsoft.com/office/officeart/2016/7/layout/RepeatingBendingProcessNew"/>
    <dgm:cxn modelId="{FECAC355-7AA0-BA4A-8F25-4AA55F5FB3FD}" type="presParOf" srcId="{618FFE48-5EDE-5040-B135-E91AF50484E8}" destId="{A8B33DD2-C77A-8649-9D48-72C67BD4388B}" srcOrd="15" destOrd="0" presId="urn:microsoft.com/office/officeart/2016/7/layout/RepeatingBendingProcessNew"/>
    <dgm:cxn modelId="{8CE89561-D1EA-0C47-BA03-56300712E949}" type="presParOf" srcId="{A8B33DD2-C77A-8649-9D48-72C67BD4388B}" destId="{D42986C2-0364-B042-9099-C109B980894F}" srcOrd="0" destOrd="0" presId="urn:microsoft.com/office/officeart/2016/7/layout/RepeatingBendingProcessNew"/>
    <dgm:cxn modelId="{25AA6143-84B9-5C43-9853-BAE913F0B179}" type="presParOf" srcId="{618FFE48-5EDE-5040-B135-E91AF50484E8}" destId="{BE0CFAB5-0CE3-0C42-9307-C78E31CF26ED}" srcOrd="16" destOrd="0" presId="urn:microsoft.com/office/officeart/2016/7/layout/RepeatingBendingProcessNew"/>
    <dgm:cxn modelId="{6D8AD127-DC4C-A048-8674-314E5155F384}" type="presParOf" srcId="{618FFE48-5EDE-5040-B135-E91AF50484E8}" destId="{D65E49D5-FA5E-7C46-A86F-AEC57A85C7BF}" srcOrd="17" destOrd="0" presId="urn:microsoft.com/office/officeart/2016/7/layout/RepeatingBendingProcessNew"/>
    <dgm:cxn modelId="{13A86AA4-E106-E546-A6D8-5A62C7B05F8E}" type="presParOf" srcId="{D65E49D5-FA5E-7C46-A86F-AEC57A85C7BF}" destId="{28FB7C3B-1816-A742-B0C4-A460E3C94D5E}" srcOrd="0" destOrd="0" presId="urn:microsoft.com/office/officeart/2016/7/layout/RepeatingBendingProcessNew"/>
    <dgm:cxn modelId="{DA3740F7-AFFB-5243-9FE4-5AA41B589F40}" type="presParOf" srcId="{618FFE48-5EDE-5040-B135-E91AF50484E8}" destId="{FABA72D6-C41D-5E41-85BD-3A3F87FAAB93}" srcOrd="18" destOrd="0" presId="urn:microsoft.com/office/officeart/2016/7/layout/RepeatingBendingProcessNew"/>
    <dgm:cxn modelId="{FA0722E6-6C15-B74E-8754-6D6B3FDEDA30}" type="presParOf" srcId="{618FFE48-5EDE-5040-B135-E91AF50484E8}" destId="{34B3024E-E89D-AB44-81D4-B7F90528B72A}" srcOrd="19" destOrd="0" presId="urn:microsoft.com/office/officeart/2016/7/layout/RepeatingBendingProcessNew"/>
    <dgm:cxn modelId="{DCCCFBF7-1F3C-764E-B3E0-2361B0876778}" type="presParOf" srcId="{34B3024E-E89D-AB44-81D4-B7F90528B72A}" destId="{93A25973-A764-5B49-9A3E-957330468DB8}" srcOrd="0" destOrd="0" presId="urn:microsoft.com/office/officeart/2016/7/layout/RepeatingBendingProcessNew"/>
    <dgm:cxn modelId="{E7E0EB12-2DD3-0742-8530-C4DF105A9413}" type="presParOf" srcId="{618FFE48-5EDE-5040-B135-E91AF50484E8}" destId="{5078A158-B5C9-0144-8CC5-B68BC3BE92AC}" srcOrd="20" destOrd="0" presId="urn:microsoft.com/office/officeart/2016/7/layout/RepeatingBendingProcessNew"/>
    <dgm:cxn modelId="{F0C7B53E-E464-1C45-914A-979519873E9D}" type="presParOf" srcId="{618FFE48-5EDE-5040-B135-E91AF50484E8}" destId="{545EA4A4-DFE0-8E41-A802-248DCDF20071}" srcOrd="21" destOrd="0" presId="urn:microsoft.com/office/officeart/2016/7/layout/RepeatingBendingProcessNew"/>
    <dgm:cxn modelId="{2BFD3A65-8DD8-6D44-9212-B3A0481B2178}" type="presParOf" srcId="{545EA4A4-DFE0-8E41-A802-248DCDF20071}" destId="{617255BB-1B0C-A349-8D74-D04CC73C5826}" srcOrd="0" destOrd="0" presId="urn:microsoft.com/office/officeart/2016/7/layout/RepeatingBendingProcessNew"/>
    <dgm:cxn modelId="{F8B170E6-7FE3-E448-B9F6-E4E0AAFE2F6A}" type="presParOf" srcId="{618FFE48-5EDE-5040-B135-E91AF50484E8}" destId="{0845A28A-8C69-3041-BB00-637DF87738C4}" srcOrd="22"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8B6F875-8EDC-4F5D-B088-20F5A9E3F5B1}"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D0E4CB8D-3405-4CC2-900F-A4805A34A34A}">
      <dgm:prSet/>
      <dgm:spPr>
        <a:ln>
          <a:solidFill>
            <a:schemeClr val="accent4">
              <a:lumMod val="50000"/>
            </a:schemeClr>
          </a:solidFill>
        </a:ln>
      </dgm:spPr>
      <dgm:t>
        <a:bodyPr/>
        <a:lstStyle/>
        <a:p>
          <a:r>
            <a:rPr lang="en-US" b="0" i="0" dirty="0">
              <a:solidFill>
                <a:schemeClr val="tx1"/>
              </a:solidFill>
            </a:rPr>
            <a:t>Croatia Tourism Board</a:t>
          </a:r>
          <a:endParaRPr lang="en-US" dirty="0">
            <a:solidFill>
              <a:schemeClr val="tx1"/>
            </a:solidFill>
          </a:endParaRPr>
        </a:p>
      </dgm:t>
    </dgm:pt>
    <dgm:pt modelId="{55B2EFE9-7DBB-4F3C-BA9A-5067994C797D}" type="parTrans" cxnId="{DCD0AF3B-1683-40B1-8513-1D9AAB175914}">
      <dgm:prSet/>
      <dgm:spPr/>
      <dgm:t>
        <a:bodyPr/>
        <a:lstStyle/>
        <a:p>
          <a:endParaRPr lang="en-US">
            <a:solidFill>
              <a:schemeClr val="tx1"/>
            </a:solidFill>
          </a:endParaRPr>
        </a:p>
      </dgm:t>
    </dgm:pt>
    <dgm:pt modelId="{C8E1184C-D701-4694-8DC8-99248EB1B0D7}" type="sibTrans" cxnId="{DCD0AF3B-1683-40B1-8513-1D9AAB175914}">
      <dgm:prSet/>
      <dgm:spPr/>
      <dgm:t>
        <a:bodyPr/>
        <a:lstStyle/>
        <a:p>
          <a:endParaRPr lang="en-US">
            <a:solidFill>
              <a:schemeClr val="tx1"/>
            </a:solidFill>
          </a:endParaRPr>
        </a:p>
      </dgm:t>
    </dgm:pt>
    <dgm:pt modelId="{1F358767-E871-4CBE-AEB6-BD7B97FE1CEE}">
      <dgm:prSet/>
      <dgm:spPr/>
      <dgm:t>
        <a:bodyPr/>
        <a:lstStyle/>
        <a:p>
          <a:r>
            <a:rPr lang="en-US" b="0" i="0">
              <a:solidFill>
                <a:schemeClr val="tx1"/>
              </a:solidFill>
            </a:rPr>
            <a:t>St. Kitts Tourism</a:t>
          </a:r>
          <a:endParaRPr lang="en-US">
            <a:solidFill>
              <a:schemeClr val="tx1"/>
            </a:solidFill>
          </a:endParaRPr>
        </a:p>
      </dgm:t>
    </dgm:pt>
    <dgm:pt modelId="{F40407AE-8963-42CA-8106-F77CD4045A13}" type="parTrans" cxnId="{61DCA30D-956A-4BD0-B6F8-FCE54EF29463}">
      <dgm:prSet/>
      <dgm:spPr/>
      <dgm:t>
        <a:bodyPr/>
        <a:lstStyle/>
        <a:p>
          <a:endParaRPr lang="en-US">
            <a:solidFill>
              <a:schemeClr val="tx1"/>
            </a:solidFill>
          </a:endParaRPr>
        </a:p>
      </dgm:t>
    </dgm:pt>
    <dgm:pt modelId="{27AE5AE2-7F49-43F4-B7CD-2F65E18F2EA1}" type="sibTrans" cxnId="{61DCA30D-956A-4BD0-B6F8-FCE54EF29463}">
      <dgm:prSet/>
      <dgm:spPr/>
      <dgm:t>
        <a:bodyPr/>
        <a:lstStyle/>
        <a:p>
          <a:endParaRPr lang="en-US">
            <a:solidFill>
              <a:schemeClr val="tx1"/>
            </a:solidFill>
          </a:endParaRPr>
        </a:p>
      </dgm:t>
    </dgm:pt>
    <dgm:pt modelId="{F1C375F1-88FF-4645-98F7-DE667BA271A8}">
      <dgm:prSet/>
      <dgm:spPr/>
      <dgm:t>
        <a:bodyPr/>
        <a:lstStyle/>
        <a:p>
          <a:r>
            <a:rPr lang="en-US" b="0" i="0">
              <a:solidFill>
                <a:schemeClr val="tx1"/>
              </a:solidFill>
            </a:rPr>
            <a:t>Roadtrips</a:t>
          </a:r>
          <a:endParaRPr lang="en-US">
            <a:solidFill>
              <a:schemeClr val="tx1"/>
            </a:solidFill>
          </a:endParaRPr>
        </a:p>
      </dgm:t>
    </dgm:pt>
    <dgm:pt modelId="{8C3FE4A1-7B45-497C-9841-B308BEB6F04F}" type="parTrans" cxnId="{A68F4DAC-34F8-48CB-A296-0550CCA33503}">
      <dgm:prSet/>
      <dgm:spPr/>
      <dgm:t>
        <a:bodyPr/>
        <a:lstStyle/>
        <a:p>
          <a:endParaRPr lang="en-US">
            <a:solidFill>
              <a:schemeClr val="tx1"/>
            </a:solidFill>
          </a:endParaRPr>
        </a:p>
      </dgm:t>
    </dgm:pt>
    <dgm:pt modelId="{3CFCDBB0-548C-4CB9-801F-A996E84C5508}" type="sibTrans" cxnId="{A68F4DAC-34F8-48CB-A296-0550CCA33503}">
      <dgm:prSet/>
      <dgm:spPr/>
      <dgm:t>
        <a:bodyPr/>
        <a:lstStyle/>
        <a:p>
          <a:endParaRPr lang="en-US">
            <a:solidFill>
              <a:schemeClr val="tx1"/>
            </a:solidFill>
          </a:endParaRPr>
        </a:p>
      </dgm:t>
    </dgm:pt>
    <dgm:pt modelId="{581968C4-E39E-4ABB-B964-0F3601884D47}">
      <dgm:prSet/>
      <dgm:spPr/>
      <dgm:t>
        <a:bodyPr/>
        <a:lstStyle/>
        <a:p>
          <a:r>
            <a:rPr lang="en-US" b="0" i="0">
              <a:solidFill>
                <a:schemeClr val="tx1"/>
              </a:solidFill>
            </a:rPr>
            <a:t>Trinidad  &amp; Tobago Tourism</a:t>
          </a:r>
          <a:endParaRPr lang="en-US">
            <a:solidFill>
              <a:schemeClr val="tx1"/>
            </a:solidFill>
          </a:endParaRPr>
        </a:p>
      </dgm:t>
    </dgm:pt>
    <dgm:pt modelId="{76EC7622-97C2-4DB4-B64D-9810F6AE4370}" type="parTrans" cxnId="{5AE92CDD-C923-4D72-8038-1AC8B9F0E440}">
      <dgm:prSet/>
      <dgm:spPr/>
      <dgm:t>
        <a:bodyPr/>
        <a:lstStyle/>
        <a:p>
          <a:endParaRPr lang="en-US">
            <a:solidFill>
              <a:schemeClr val="tx1"/>
            </a:solidFill>
          </a:endParaRPr>
        </a:p>
      </dgm:t>
    </dgm:pt>
    <dgm:pt modelId="{9A267EE6-6111-4348-982D-2A338DFB9372}" type="sibTrans" cxnId="{5AE92CDD-C923-4D72-8038-1AC8B9F0E440}">
      <dgm:prSet/>
      <dgm:spPr/>
      <dgm:t>
        <a:bodyPr/>
        <a:lstStyle/>
        <a:p>
          <a:endParaRPr lang="en-US">
            <a:solidFill>
              <a:schemeClr val="tx1"/>
            </a:solidFill>
          </a:endParaRPr>
        </a:p>
      </dgm:t>
    </dgm:pt>
    <dgm:pt modelId="{BF764A65-1C0A-495D-AF5C-9C55F66EF57A}">
      <dgm:prSet/>
      <dgm:spPr/>
      <dgm:t>
        <a:bodyPr/>
        <a:lstStyle/>
        <a:p>
          <a:r>
            <a:rPr lang="en-US" b="0" i="0">
              <a:solidFill>
                <a:schemeClr val="tx1"/>
              </a:solidFill>
            </a:rPr>
            <a:t>Antigua Tourism</a:t>
          </a:r>
          <a:endParaRPr lang="en-US">
            <a:solidFill>
              <a:schemeClr val="tx1"/>
            </a:solidFill>
          </a:endParaRPr>
        </a:p>
      </dgm:t>
    </dgm:pt>
    <dgm:pt modelId="{7198A960-3229-4975-957D-C052F730A0C0}" type="parTrans" cxnId="{58A5053D-AC88-4FA3-9991-1BED62BBB184}">
      <dgm:prSet/>
      <dgm:spPr/>
      <dgm:t>
        <a:bodyPr/>
        <a:lstStyle/>
        <a:p>
          <a:endParaRPr lang="en-US">
            <a:solidFill>
              <a:schemeClr val="tx1"/>
            </a:solidFill>
          </a:endParaRPr>
        </a:p>
      </dgm:t>
    </dgm:pt>
    <dgm:pt modelId="{2F44611D-08AC-49A0-BA5A-7BF0980C9D69}" type="sibTrans" cxnId="{58A5053D-AC88-4FA3-9991-1BED62BBB184}">
      <dgm:prSet/>
      <dgm:spPr/>
      <dgm:t>
        <a:bodyPr/>
        <a:lstStyle/>
        <a:p>
          <a:endParaRPr lang="en-US">
            <a:solidFill>
              <a:schemeClr val="tx1"/>
            </a:solidFill>
          </a:endParaRPr>
        </a:p>
      </dgm:t>
    </dgm:pt>
    <dgm:pt modelId="{2BCEE004-1CD9-4142-8D69-CCBB189FC7C2}">
      <dgm:prSet/>
      <dgm:spPr/>
      <dgm:t>
        <a:bodyPr/>
        <a:lstStyle/>
        <a:p>
          <a:r>
            <a:rPr lang="en-US">
              <a:solidFill>
                <a:schemeClr val="tx1"/>
              </a:solidFill>
            </a:rPr>
            <a:t>SKAL</a:t>
          </a:r>
        </a:p>
      </dgm:t>
    </dgm:pt>
    <dgm:pt modelId="{AC35EB0E-132C-4EC9-8D0C-E7A004E5E147}" type="parTrans" cxnId="{97563A46-D953-480C-904E-3BE0373E5654}">
      <dgm:prSet/>
      <dgm:spPr/>
      <dgm:t>
        <a:bodyPr/>
        <a:lstStyle/>
        <a:p>
          <a:endParaRPr lang="en-US">
            <a:solidFill>
              <a:schemeClr val="tx1"/>
            </a:solidFill>
          </a:endParaRPr>
        </a:p>
      </dgm:t>
    </dgm:pt>
    <dgm:pt modelId="{D624345C-60C9-4EC5-B493-5D25152D3776}" type="sibTrans" cxnId="{97563A46-D953-480C-904E-3BE0373E5654}">
      <dgm:prSet/>
      <dgm:spPr/>
      <dgm:t>
        <a:bodyPr/>
        <a:lstStyle/>
        <a:p>
          <a:endParaRPr lang="en-US">
            <a:solidFill>
              <a:schemeClr val="tx1"/>
            </a:solidFill>
          </a:endParaRPr>
        </a:p>
      </dgm:t>
    </dgm:pt>
    <dgm:pt modelId="{71659497-BAD5-472F-A981-4FB3F19EA304}">
      <dgm:prSet/>
      <dgm:spPr/>
      <dgm:t>
        <a:bodyPr/>
        <a:lstStyle/>
        <a:p>
          <a:r>
            <a:rPr lang="en-US" b="0" i="0">
              <a:solidFill>
                <a:schemeClr val="tx1"/>
              </a:solidFill>
            </a:rPr>
            <a:t>IMEX</a:t>
          </a:r>
          <a:endParaRPr lang="en-US">
            <a:solidFill>
              <a:schemeClr val="tx1"/>
            </a:solidFill>
          </a:endParaRPr>
        </a:p>
      </dgm:t>
    </dgm:pt>
    <dgm:pt modelId="{EA1A5EA8-E274-4980-8C95-654DAFEB3E18}" type="parTrans" cxnId="{7971FCC1-1E56-4720-B86F-0D302C080EDE}">
      <dgm:prSet/>
      <dgm:spPr/>
      <dgm:t>
        <a:bodyPr/>
        <a:lstStyle/>
        <a:p>
          <a:endParaRPr lang="en-US">
            <a:solidFill>
              <a:schemeClr val="tx1"/>
            </a:solidFill>
          </a:endParaRPr>
        </a:p>
      </dgm:t>
    </dgm:pt>
    <dgm:pt modelId="{24D3EA2B-7568-49D9-8687-80FD11E5F0AE}" type="sibTrans" cxnId="{7971FCC1-1E56-4720-B86F-0D302C080EDE}">
      <dgm:prSet/>
      <dgm:spPr/>
      <dgm:t>
        <a:bodyPr/>
        <a:lstStyle/>
        <a:p>
          <a:endParaRPr lang="en-US">
            <a:solidFill>
              <a:schemeClr val="tx1"/>
            </a:solidFill>
          </a:endParaRPr>
        </a:p>
      </dgm:t>
    </dgm:pt>
    <dgm:pt modelId="{007BEF7E-4E39-4A65-A6A9-BEF29D6A64B0}">
      <dgm:prSet/>
      <dgm:spPr/>
      <dgm:t>
        <a:bodyPr/>
        <a:lstStyle/>
        <a:p>
          <a:r>
            <a:rPr lang="en-US">
              <a:solidFill>
                <a:schemeClr val="tx1"/>
              </a:solidFill>
            </a:rPr>
            <a:t>World Travel Market (Reed)</a:t>
          </a:r>
        </a:p>
      </dgm:t>
    </dgm:pt>
    <dgm:pt modelId="{2262AE2A-2CF2-492E-8DB1-B6A6C1AD19AE}" type="parTrans" cxnId="{DBFCD281-6905-48CB-A9C8-C11986E4E5AD}">
      <dgm:prSet/>
      <dgm:spPr/>
      <dgm:t>
        <a:bodyPr/>
        <a:lstStyle/>
        <a:p>
          <a:endParaRPr lang="en-US">
            <a:solidFill>
              <a:schemeClr val="tx1"/>
            </a:solidFill>
          </a:endParaRPr>
        </a:p>
      </dgm:t>
    </dgm:pt>
    <dgm:pt modelId="{F7F9C2CE-F86C-4953-9125-238B0FD82C5A}" type="sibTrans" cxnId="{DBFCD281-6905-48CB-A9C8-C11986E4E5AD}">
      <dgm:prSet/>
      <dgm:spPr/>
      <dgm:t>
        <a:bodyPr/>
        <a:lstStyle/>
        <a:p>
          <a:endParaRPr lang="en-US">
            <a:solidFill>
              <a:schemeClr val="tx1"/>
            </a:solidFill>
          </a:endParaRPr>
        </a:p>
      </dgm:t>
    </dgm:pt>
    <dgm:pt modelId="{71061F72-7693-4FE2-91F2-BC274250C808}">
      <dgm:prSet/>
      <dgm:spPr/>
      <dgm:t>
        <a:bodyPr/>
        <a:lstStyle/>
        <a:p>
          <a:r>
            <a:rPr lang="en-US" b="0" i="0">
              <a:solidFill>
                <a:schemeClr val="tx1"/>
              </a:solidFill>
            </a:rPr>
            <a:t>Kenya Tourism Board</a:t>
          </a:r>
          <a:endParaRPr lang="en-US">
            <a:solidFill>
              <a:schemeClr val="tx1"/>
            </a:solidFill>
          </a:endParaRPr>
        </a:p>
      </dgm:t>
    </dgm:pt>
    <dgm:pt modelId="{624263F4-2923-406E-AFE3-16E6F94CB40E}" type="parTrans" cxnId="{E287BF07-E87D-4720-9581-AAF91C7C5E30}">
      <dgm:prSet/>
      <dgm:spPr/>
      <dgm:t>
        <a:bodyPr/>
        <a:lstStyle/>
        <a:p>
          <a:endParaRPr lang="en-US">
            <a:solidFill>
              <a:schemeClr val="tx1"/>
            </a:solidFill>
          </a:endParaRPr>
        </a:p>
      </dgm:t>
    </dgm:pt>
    <dgm:pt modelId="{51A14C38-6228-4768-91EA-BF23F952FCD1}" type="sibTrans" cxnId="{E287BF07-E87D-4720-9581-AAF91C7C5E30}">
      <dgm:prSet/>
      <dgm:spPr/>
      <dgm:t>
        <a:bodyPr/>
        <a:lstStyle/>
        <a:p>
          <a:endParaRPr lang="en-US">
            <a:solidFill>
              <a:schemeClr val="tx1"/>
            </a:solidFill>
          </a:endParaRPr>
        </a:p>
      </dgm:t>
    </dgm:pt>
    <dgm:pt modelId="{4B296D19-10DA-462A-A0AE-3BA4B2B7AFA7}">
      <dgm:prSet/>
      <dgm:spPr/>
      <dgm:t>
        <a:bodyPr/>
        <a:lstStyle/>
        <a:p>
          <a:r>
            <a:rPr lang="en-US">
              <a:solidFill>
                <a:schemeClr val="tx1"/>
              </a:solidFill>
            </a:rPr>
            <a:t>Agoda</a:t>
          </a:r>
        </a:p>
      </dgm:t>
    </dgm:pt>
    <dgm:pt modelId="{EB02E5E6-1B7A-473D-8DDD-2E841BFC3426}" type="parTrans" cxnId="{F2B6AF8B-1E60-401F-B878-10CDFADE70F6}">
      <dgm:prSet/>
      <dgm:spPr/>
      <dgm:t>
        <a:bodyPr/>
        <a:lstStyle/>
        <a:p>
          <a:endParaRPr lang="en-US">
            <a:solidFill>
              <a:schemeClr val="tx1"/>
            </a:solidFill>
          </a:endParaRPr>
        </a:p>
      </dgm:t>
    </dgm:pt>
    <dgm:pt modelId="{CE19A1F3-BEA0-4E21-8986-C02440D10C47}" type="sibTrans" cxnId="{F2B6AF8B-1E60-401F-B878-10CDFADE70F6}">
      <dgm:prSet/>
      <dgm:spPr/>
      <dgm:t>
        <a:bodyPr/>
        <a:lstStyle/>
        <a:p>
          <a:endParaRPr lang="en-US">
            <a:solidFill>
              <a:schemeClr val="tx1"/>
            </a:solidFill>
          </a:endParaRPr>
        </a:p>
      </dgm:t>
    </dgm:pt>
    <dgm:pt modelId="{441849D5-4FF3-48C9-8908-EBCF821210EC}">
      <dgm:prSet/>
      <dgm:spPr/>
      <dgm:t>
        <a:bodyPr/>
        <a:lstStyle/>
        <a:p>
          <a:r>
            <a:rPr lang="en-US" b="0" i="0">
              <a:solidFill>
                <a:schemeClr val="tx1"/>
              </a:solidFill>
            </a:rPr>
            <a:t>Centara Hotels &amp; Resorts</a:t>
          </a:r>
          <a:endParaRPr lang="en-US">
            <a:solidFill>
              <a:schemeClr val="tx1"/>
            </a:solidFill>
          </a:endParaRPr>
        </a:p>
      </dgm:t>
    </dgm:pt>
    <dgm:pt modelId="{5D6F4B3A-213D-4592-A648-838D91D5F2FC}" type="parTrans" cxnId="{638D47C9-A047-4AAF-91DA-1621551DF605}">
      <dgm:prSet/>
      <dgm:spPr/>
      <dgm:t>
        <a:bodyPr/>
        <a:lstStyle/>
        <a:p>
          <a:endParaRPr lang="en-US">
            <a:solidFill>
              <a:schemeClr val="tx1"/>
            </a:solidFill>
          </a:endParaRPr>
        </a:p>
      </dgm:t>
    </dgm:pt>
    <dgm:pt modelId="{98AC970B-804D-430F-80CA-E5014E6ABE5E}" type="sibTrans" cxnId="{638D47C9-A047-4AAF-91DA-1621551DF605}">
      <dgm:prSet/>
      <dgm:spPr/>
      <dgm:t>
        <a:bodyPr/>
        <a:lstStyle/>
        <a:p>
          <a:endParaRPr lang="en-US">
            <a:solidFill>
              <a:schemeClr val="tx1"/>
            </a:solidFill>
          </a:endParaRPr>
        </a:p>
      </dgm:t>
    </dgm:pt>
    <dgm:pt modelId="{938DBCCC-C640-45BF-B256-1DA9BD54A4C1}">
      <dgm:prSet/>
      <dgm:spPr/>
      <dgm:t>
        <a:bodyPr/>
        <a:lstStyle/>
        <a:p>
          <a:r>
            <a:rPr lang="en-US" b="0" i="0">
              <a:solidFill>
                <a:schemeClr val="tx1"/>
              </a:solidFill>
            </a:rPr>
            <a:t>Outrigger Hotels &amp; Resorts</a:t>
          </a:r>
          <a:endParaRPr lang="en-US">
            <a:solidFill>
              <a:schemeClr val="tx1"/>
            </a:solidFill>
          </a:endParaRPr>
        </a:p>
      </dgm:t>
    </dgm:pt>
    <dgm:pt modelId="{55D8CE86-7A08-48D1-9F85-6656CBBDD932}" type="parTrans" cxnId="{C2B0071C-3603-4BA6-A0A7-3C14C1CF4CED}">
      <dgm:prSet/>
      <dgm:spPr/>
      <dgm:t>
        <a:bodyPr/>
        <a:lstStyle/>
        <a:p>
          <a:endParaRPr lang="en-US">
            <a:solidFill>
              <a:schemeClr val="tx1"/>
            </a:solidFill>
          </a:endParaRPr>
        </a:p>
      </dgm:t>
    </dgm:pt>
    <dgm:pt modelId="{D9DE476C-2401-453D-B82F-1A99C242A126}" type="sibTrans" cxnId="{C2B0071C-3603-4BA6-A0A7-3C14C1CF4CED}">
      <dgm:prSet/>
      <dgm:spPr/>
      <dgm:t>
        <a:bodyPr/>
        <a:lstStyle/>
        <a:p>
          <a:endParaRPr lang="en-US">
            <a:solidFill>
              <a:schemeClr val="tx1"/>
            </a:solidFill>
          </a:endParaRPr>
        </a:p>
      </dgm:t>
    </dgm:pt>
    <dgm:pt modelId="{83B8A417-9B41-4D64-8585-E4054CE6C087}">
      <dgm:prSet/>
      <dgm:spPr/>
      <dgm:t>
        <a:bodyPr/>
        <a:lstStyle/>
        <a:p>
          <a:r>
            <a:rPr lang="en-US" b="0" i="0">
              <a:solidFill>
                <a:schemeClr val="tx1"/>
              </a:solidFill>
            </a:rPr>
            <a:t>Hilton Hotels &amp; Resorts</a:t>
          </a:r>
          <a:endParaRPr lang="en-US">
            <a:solidFill>
              <a:schemeClr val="tx1"/>
            </a:solidFill>
          </a:endParaRPr>
        </a:p>
      </dgm:t>
    </dgm:pt>
    <dgm:pt modelId="{B38DE82F-3B16-4693-8FCC-7CE607FDC117}" type="parTrans" cxnId="{5B5FFAE8-465C-4387-900F-B1E6D3D41C7D}">
      <dgm:prSet/>
      <dgm:spPr/>
      <dgm:t>
        <a:bodyPr/>
        <a:lstStyle/>
        <a:p>
          <a:endParaRPr lang="en-US">
            <a:solidFill>
              <a:schemeClr val="tx1"/>
            </a:solidFill>
          </a:endParaRPr>
        </a:p>
      </dgm:t>
    </dgm:pt>
    <dgm:pt modelId="{01979034-89CB-4C1A-9871-13A82D82EFBC}" type="sibTrans" cxnId="{5B5FFAE8-465C-4387-900F-B1E6D3D41C7D}">
      <dgm:prSet/>
      <dgm:spPr/>
      <dgm:t>
        <a:bodyPr/>
        <a:lstStyle/>
        <a:p>
          <a:endParaRPr lang="en-US">
            <a:solidFill>
              <a:schemeClr val="tx1"/>
            </a:solidFill>
          </a:endParaRPr>
        </a:p>
      </dgm:t>
    </dgm:pt>
    <dgm:pt modelId="{A261FD9E-2B24-4B76-BB31-F2FC7F703CE3}">
      <dgm:prSet/>
      <dgm:spPr/>
      <dgm:t>
        <a:bodyPr/>
        <a:lstStyle/>
        <a:p>
          <a:r>
            <a:rPr lang="en-US" b="0" i="0">
              <a:solidFill>
                <a:schemeClr val="tx1"/>
              </a:solidFill>
            </a:rPr>
            <a:t>Corinthia Hotels</a:t>
          </a:r>
          <a:endParaRPr lang="en-US">
            <a:solidFill>
              <a:schemeClr val="tx1"/>
            </a:solidFill>
          </a:endParaRPr>
        </a:p>
      </dgm:t>
    </dgm:pt>
    <dgm:pt modelId="{1A8945DC-1D3C-4634-A211-CF0D44A10BBF}" type="parTrans" cxnId="{2BE06A0D-497E-4186-BAA5-1BB82350F768}">
      <dgm:prSet/>
      <dgm:spPr/>
      <dgm:t>
        <a:bodyPr/>
        <a:lstStyle/>
        <a:p>
          <a:endParaRPr lang="en-US">
            <a:solidFill>
              <a:schemeClr val="tx1"/>
            </a:solidFill>
          </a:endParaRPr>
        </a:p>
      </dgm:t>
    </dgm:pt>
    <dgm:pt modelId="{0D247545-C884-42D0-8CC0-295A72EE695E}" type="sibTrans" cxnId="{2BE06A0D-497E-4186-BAA5-1BB82350F768}">
      <dgm:prSet/>
      <dgm:spPr/>
      <dgm:t>
        <a:bodyPr/>
        <a:lstStyle/>
        <a:p>
          <a:endParaRPr lang="en-US">
            <a:solidFill>
              <a:schemeClr val="tx1"/>
            </a:solidFill>
          </a:endParaRPr>
        </a:p>
      </dgm:t>
    </dgm:pt>
    <dgm:pt modelId="{FC2F447E-3B95-4BE4-975D-D2E6E4246DBB}">
      <dgm:prSet/>
      <dgm:spPr/>
      <dgm:t>
        <a:bodyPr/>
        <a:lstStyle/>
        <a:p>
          <a:r>
            <a:rPr lang="en-US" b="0" i="0">
              <a:solidFill>
                <a:schemeClr val="tx1"/>
              </a:solidFill>
            </a:rPr>
            <a:t>Marianas Visitors Authority</a:t>
          </a:r>
          <a:endParaRPr lang="en-US">
            <a:solidFill>
              <a:schemeClr val="tx1"/>
            </a:solidFill>
          </a:endParaRPr>
        </a:p>
      </dgm:t>
    </dgm:pt>
    <dgm:pt modelId="{6C7F88C9-EFA0-40CA-ADEA-92D3B91117AC}" type="parTrans" cxnId="{36E5A068-01DB-4EE5-A5BD-C13DF82C006D}">
      <dgm:prSet/>
      <dgm:spPr/>
      <dgm:t>
        <a:bodyPr/>
        <a:lstStyle/>
        <a:p>
          <a:endParaRPr lang="en-US">
            <a:solidFill>
              <a:schemeClr val="tx1"/>
            </a:solidFill>
          </a:endParaRPr>
        </a:p>
      </dgm:t>
    </dgm:pt>
    <dgm:pt modelId="{81CF91C0-F61B-4184-AE22-C4579B7B3E1D}" type="sibTrans" cxnId="{36E5A068-01DB-4EE5-A5BD-C13DF82C006D}">
      <dgm:prSet/>
      <dgm:spPr/>
      <dgm:t>
        <a:bodyPr/>
        <a:lstStyle/>
        <a:p>
          <a:endParaRPr lang="en-US">
            <a:solidFill>
              <a:schemeClr val="tx1"/>
            </a:solidFill>
          </a:endParaRPr>
        </a:p>
      </dgm:t>
    </dgm:pt>
    <dgm:pt modelId="{005FB922-D0DA-4897-A103-833635A83221}">
      <dgm:prSet/>
      <dgm:spPr/>
      <dgm:t>
        <a:bodyPr/>
        <a:lstStyle/>
        <a:p>
          <a:r>
            <a:rPr lang="en-US" b="0" i="0">
              <a:solidFill>
                <a:schemeClr val="tx1"/>
              </a:solidFill>
            </a:rPr>
            <a:t>Charley’s Taxi Honolulu</a:t>
          </a:r>
          <a:endParaRPr lang="en-US">
            <a:solidFill>
              <a:schemeClr val="tx1"/>
            </a:solidFill>
          </a:endParaRPr>
        </a:p>
      </dgm:t>
    </dgm:pt>
    <dgm:pt modelId="{74298C13-5831-42F6-A912-33AB635080FB}" type="parTrans" cxnId="{5ABB379F-A417-47D0-B6AC-F2CCF217E1CE}">
      <dgm:prSet/>
      <dgm:spPr/>
      <dgm:t>
        <a:bodyPr/>
        <a:lstStyle/>
        <a:p>
          <a:endParaRPr lang="en-US">
            <a:solidFill>
              <a:schemeClr val="tx1"/>
            </a:solidFill>
          </a:endParaRPr>
        </a:p>
      </dgm:t>
    </dgm:pt>
    <dgm:pt modelId="{FB44185D-458E-4732-A680-3BC5CB88FAC4}" type="sibTrans" cxnId="{5ABB379F-A417-47D0-B6AC-F2CCF217E1CE}">
      <dgm:prSet/>
      <dgm:spPr/>
      <dgm:t>
        <a:bodyPr/>
        <a:lstStyle/>
        <a:p>
          <a:endParaRPr lang="en-US">
            <a:solidFill>
              <a:schemeClr val="tx1"/>
            </a:solidFill>
          </a:endParaRPr>
        </a:p>
      </dgm:t>
    </dgm:pt>
    <dgm:pt modelId="{6BCDAEBE-D5C7-45B5-B7EC-8E0315BDF085}">
      <dgm:prSet/>
      <dgm:spPr/>
      <dgm:t>
        <a:bodyPr/>
        <a:lstStyle/>
        <a:p>
          <a:r>
            <a:rPr lang="en-US">
              <a:solidFill>
                <a:schemeClr val="tx1"/>
              </a:solidFill>
            </a:rPr>
            <a:t>World Travel &amp; Tourism Council (WTTC)</a:t>
          </a:r>
        </a:p>
      </dgm:t>
    </dgm:pt>
    <dgm:pt modelId="{B7233A69-DBE9-4836-9020-DDD5FE366F9F}" type="parTrans" cxnId="{7F315DE1-B0F3-4722-AF19-EB4C7027E06D}">
      <dgm:prSet/>
      <dgm:spPr/>
      <dgm:t>
        <a:bodyPr/>
        <a:lstStyle/>
        <a:p>
          <a:endParaRPr lang="en-US">
            <a:solidFill>
              <a:schemeClr val="tx1"/>
            </a:solidFill>
          </a:endParaRPr>
        </a:p>
      </dgm:t>
    </dgm:pt>
    <dgm:pt modelId="{AB235EB2-C1EA-4420-8AB9-95C55B7F23F1}" type="sibTrans" cxnId="{7F315DE1-B0F3-4722-AF19-EB4C7027E06D}">
      <dgm:prSet/>
      <dgm:spPr/>
      <dgm:t>
        <a:bodyPr/>
        <a:lstStyle/>
        <a:p>
          <a:endParaRPr lang="en-US">
            <a:solidFill>
              <a:schemeClr val="tx1"/>
            </a:solidFill>
          </a:endParaRPr>
        </a:p>
      </dgm:t>
    </dgm:pt>
    <dgm:pt modelId="{1805A1C8-A812-4835-89D7-7BF6F99793D4}">
      <dgm:prSet/>
      <dgm:spPr/>
      <dgm:t>
        <a:bodyPr/>
        <a:lstStyle/>
        <a:p>
          <a:r>
            <a:rPr lang="en-US" b="0" i="0">
              <a:solidFill>
                <a:schemeClr val="tx1"/>
              </a:solidFill>
            </a:rPr>
            <a:t>PATA</a:t>
          </a:r>
          <a:endParaRPr lang="en-US">
            <a:solidFill>
              <a:schemeClr val="tx1"/>
            </a:solidFill>
          </a:endParaRPr>
        </a:p>
      </dgm:t>
    </dgm:pt>
    <dgm:pt modelId="{C5FBC539-C040-4C9C-B683-7B67FF13E4CA}" type="parTrans" cxnId="{831D8374-90EE-48CB-AD4E-91B850CECE8E}">
      <dgm:prSet/>
      <dgm:spPr/>
      <dgm:t>
        <a:bodyPr/>
        <a:lstStyle/>
        <a:p>
          <a:endParaRPr lang="en-US">
            <a:solidFill>
              <a:schemeClr val="tx1"/>
            </a:solidFill>
          </a:endParaRPr>
        </a:p>
      </dgm:t>
    </dgm:pt>
    <dgm:pt modelId="{403030ED-7290-4C23-83F2-F4244ACBDEE6}" type="sibTrans" cxnId="{831D8374-90EE-48CB-AD4E-91B850CECE8E}">
      <dgm:prSet/>
      <dgm:spPr/>
      <dgm:t>
        <a:bodyPr/>
        <a:lstStyle/>
        <a:p>
          <a:endParaRPr lang="en-US">
            <a:solidFill>
              <a:schemeClr val="tx1"/>
            </a:solidFill>
          </a:endParaRPr>
        </a:p>
      </dgm:t>
    </dgm:pt>
    <dgm:pt modelId="{530164B4-7786-4BC4-ACB7-0171227D7DE6}">
      <dgm:prSet/>
      <dgm:spPr/>
      <dgm:t>
        <a:bodyPr/>
        <a:lstStyle/>
        <a:p>
          <a:r>
            <a:rPr lang="en-US">
              <a:solidFill>
                <a:schemeClr val="tx1"/>
              </a:solidFill>
            </a:rPr>
            <a:t>TTG Asia</a:t>
          </a:r>
        </a:p>
      </dgm:t>
    </dgm:pt>
    <dgm:pt modelId="{DB7BA4F0-EFEF-4A05-BAED-A735A0029432}" type="parTrans" cxnId="{B001E6C4-B3A9-4532-9EF2-EB19505566B6}">
      <dgm:prSet/>
      <dgm:spPr/>
      <dgm:t>
        <a:bodyPr/>
        <a:lstStyle/>
        <a:p>
          <a:endParaRPr lang="en-US">
            <a:solidFill>
              <a:schemeClr val="tx1"/>
            </a:solidFill>
          </a:endParaRPr>
        </a:p>
      </dgm:t>
    </dgm:pt>
    <dgm:pt modelId="{D2BA5450-114A-43F5-A19B-F0BB6CF24975}" type="sibTrans" cxnId="{B001E6C4-B3A9-4532-9EF2-EB19505566B6}">
      <dgm:prSet/>
      <dgm:spPr/>
      <dgm:t>
        <a:bodyPr/>
        <a:lstStyle/>
        <a:p>
          <a:endParaRPr lang="en-US">
            <a:solidFill>
              <a:schemeClr val="tx1"/>
            </a:solidFill>
          </a:endParaRPr>
        </a:p>
      </dgm:t>
    </dgm:pt>
    <dgm:pt modelId="{540DBEDE-9B59-4A84-BE06-500F261B926E}">
      <dgm:prSet/>
      <dgm:spPr/>
      <dgm:t>
        <a:bodyPr/>
        <a:lstStyle/>
        <a:p>
          <a:r>
            <a:rPr lang="en-US" b="0" i="0">
              <a:solidFill>
                <a:schemeClr val="tx1"/>
              </a:solidFill>
            </a:rPr>
            <a:t>Dresden Marketing GmbH</a:t>
          </a:r>
          <a:endParaRPr lang="en-US">
            <a:solidFill>
              <a:schemeClr val="tx1"/>
            </a:solidFill>
          </a:endParaRPr>
        </a:p>
      </dgm:t>
    </dgm:pt>
    <dgm:pt modelId="{4A2C0B71-3DCD-4F2A-87ED-441296CCC29D}" type="parTrans" cxnId="{BC702FFB-C932-4A4A-8E42-0FE42C85AFEA}">
      <dgm:prSet/>
      <dgm:spPr/>
      <dgm:t>
        <a:bodyPr/>
        <a:lstStyle/>
        <a:p>
          <a:endParaRPr lang="en-US">
            <a:solidFill>
              <a:schemeClr val="tx1"/>
            </a:solidFill>
          </a:endParaRPr>
        </a:p>
      </dgm:t>
    </dgm:pt>
    <dgm:pt modelId="{CC2B78A3-E9BF-41A8-B4DF-B7BDA4E9D71C}" type="sibTrans" cxnId="{BC702FFB-C932-4A4A-8E42-0FE42C85AFEA}">
      <dgm:prSet/>
      <dgm:spPr/>
      <dgm:t>
        <a:bodyPr/>
        <a:lstStyle/>
        <a:p>
          <a:endParaRPr lang="en-US">
            <a:solidFill>
              <a:schemeClr val="tx1"/>
            </a:solidFill>
          </a:endParaRPr>
        </a:p>
      </dgm:t>
    </dgm:pt>
    <dgm:pt modelId="{A0CD3233-63FA-4763-ACAC-DBB395B23154}">
      <dgm:prSet/>
      <dgm:spPr/>
      <dgm:t>
        <a:bodyPr/>
        <a:lstStyle/>
        <a:p>
          <a:r>
            <a:rPr lang="en-US">
              <a:solidFill>
                <a:schemeClr val="tx1"/>
              </a:solidFill>
            </a:rPr>
            <a:t>Premier Travel Magazine</a:t>
          </a:r>
        </a:p>
      </dgm:t>
    </dgm:pt>
    <dgm:pt modelId="{40E41338-98A9-4A6A-9256-B661CCE4CF4A}" type="parTrans" cxnId="{2328432B-63FF-4DB2-AC76-6D558D55D534}">
      <dgm:prSet/>
      <dgm:spPr/>
      <dgm:t>
        <a:bodyPr/>
        <a:lstStyle/>
        <a:p>
          <a:endParaRPr lang="en-US">
            <a:solidFill>
              <a:schemeClr val="tx1"/>
            </a:solidFill>
          </a:endParaRPr>
        </a:p>
      </dgm:t>
    </dgm:pt>
    <dgm:pt modelId="{600BFC86-B133-4123-9AAF-C9E593AEC5C1}" type="sibTrans" cxnId="{2328432B-63FF-4DB2-AC76-6D558D55D534}">
      <dgm:prSet/>
      <dgm:spPr/>
      <dgm:t>
        <a:bodyPr/>
        <a:lstStyle/>
        <a:p>
          <a:endParaRPr lang="en-US">
            <a:solidFill>
              <a:schemeClr val="tx1"/>
            </a:solidFill>
          </a:endParaRPr>
        </a:p>
      </dgm:t>
    </dgm:pt>
    <dgm:pt modelId="{FE349E42-E801-4147-B0AD-5ED830697346}">
      <dgm:prSet/>
      <dgm:spPr/>
      <dgm:t>
        <a:bodyPr/>
        <a:lstStyle/>
        <a:p>
          <a:r>
            <a:rPr lang="en-US" b="0" i="0">
              <a:solidFill>
                <a:schemeClr val="tx1"/>
              </a:solidFill>
            </a:rPr>
            <a:t>Hawaii Visitors and Convention Bureau</a:t>
          </a:r>
          <a:endParaRPr lang="en-US">
            <a:solidFill>
              <a:schemeClr val="tx1"/>
            </a:solidFill>
          </a:endParaRPr>
        </a:p>
      </dgm:t>
    </dgm:pt>
    <dgm:pt modelId="{09D72FC4-22F8-433D-96A9-0CB1ECFC6376}" type="parTrans" cxnId="{219FA4E3-DE1C-4F2D-AF61-C37E533561C2}">
      <dgm:prSet/>
      <dgm:spPr/>
      <dgm:t>
        <a:bodyPr/>
        <a:lstStyle/>
        <a:p>
          <a:endParaRPr lang="en-US">
            <a:solidFill>
              <a:schemeClr val="tx1"/>
            </a:solidFill>
          </a:endParaRPr>
        </a:p>
      </dgm:t>
    </dgm:pt>
    <dgm:pt modelId="{16AAF1A9-79E8-4E62-8E73-328947484CC2}" type="sibTrans" cxnId="{219FA4E3-DE1C-4F2D-AF61-C37E533561C2}">
      <dgm:prSet/>
      <dgm:spPr/>
      <dgm:t>
        <a:bodyPr/>
        <a:lstStyle/>
        <a:p>
          <a:endParaRPr lang="en-US">
            <a:solidFill>
              <a:schemeClr val="tx1"/>
            </a:solidFill>
          </a:endParaRPr>
        </a:p>
      </dgm:t>
    </dgm:pt>
    <dgm:pt modelId="{97BAC88C-C30C-0A47-99AC-4C3D1D0CFE35}" type="pres">
      <dgm:prSet presAssocID="{D8B6F875-8EDC-4F5D-B088-20F5A9E3F5B1}" presName="diagram" presStyleCnt="0">
        <dgm:presLayoutVars>
          <dgm:dir/>
          <dgm:resizeHandles val="exact"/>
        </dgm:presLayoutVars>
      </dgm:prSet>
      <dgm:spPr/>
    </dgm:pt>
    <dgm:pt modelId="{AB41563F-3724-A04D-B975-E4FE42A16B6F}" type="pres">
      <dgm:prSet presAssocID="{D0E4CB8D-3405-4CC2-900F-A4805A34A34A}" presName="node" presStyleLbl="node1" presStyleIdx="0" presStyleCnt="22">
        <dgm:presLayoutVars>
          <dgm:bulletEnabled val="1"/>
        </dgm:presLayoutVars>
      </dgm:prSet>
      <dgm:spPr/>
    </dgm:pt>
    <dgm:pt modelId="{92A19A68-A73C-E14B-9631-B2AFEC073581}" type="pres">
      <dgm:prSet presAssocID="{C8E1184C-D701-4694-8DC8-99248EB1B0D7}" presName="sibTrans" presStyleCnt="0"/>
      <dgm:spPr/>
    </dgm:pt>
    <dgm:pt modelId="{BB871045-601B-9B46-9ECE-7FC0E707B66C}" type="pres">
      <dgm:prSet presAssocID="{1F358767-E871-4CBE-AEB6-BD7B97FE1CEE}" presName="node" presStyleLbl="node1" presStyleIdx="1" presStyleCnt="22">
        <dgm:presLayoutVars>
          <dgm:bulletEnabled val="1"/>
        </dgm:presLayoutVars>
      </dgm:prSet>
      <dgm:spPr/>
    </dgm:pt>
    <dgm:pt modelId="{41F220D7-0E0A-C64A-989C-5A064A3854B9}" type="pres">
      <dgm:prSet presAssocID="{27AE5AE2-7F49-43F4-B7CD-2F65E18F2EA1}" presName="sibTrans" presStyleCnt="0"/>
      <dgm:spPr/>
    </dgm:pt>
    <dgm:pt modelId="{1F57DC4F-C3CE-6445-84C5-BD0711269D35}" type="pres">
      <dgm:prSet presAssocID="{F1C375F1-88FF-4645-98F7-DE667BA271A8}" presName="node" presStyleLbl="node1" presStyleIdx="2" presStyleCnt="22">
        <dgm:presLayoutVars>
          <dgm:bulletEnabled val="1"/>
        </dgm:presLayoutVars>
      </dgm:prSet>
      <dgm:spPr/>
    </dgm:pt>
    <dgm:pt modelId="{CD85B2EE-21DD-644A-A85F-9D4BF9BC5F92}" type="pres">
      <dgm:prSet presAssocID="{3CFCDBB0-548C-4CB9-801F-A996E84C5508}" presName="sibTrans" presStyleCnt="0"/>
      <dgm:spPr/>
    </dgm:pt>
    <dgm:pt modelId="{261F852E-C479-034A-99AF-365743E80FF2}" type="pres">
      <dgm:prSet presAssocID="{581968C4-E39E-4ABB-B964-0F3601884D47}" presName="node" presStyleLbl="node1" presStyleIdx="3" presStyleCnt="22">
        <dgm:presLayoutVars>
          <dgm:bulletEnabled val="1"/>
        </dgm:presLayoutVars>
      </dgm:prSet>
      <dgm:spPr/>
    </dgm:pt>
    <dgm:pt modelId="{EE7B287F-A0CD-9449-A5E0-78DFF971C4D9}" type="pres">
      <dgm:prSet presAssocID="{9A267EE6-6111-4348-982D-2A338DFB9372}" presName="sibTrans" presStyleCnt="0"/>
      <dgm:spPr/>
    </dgm:pt>
    <dgm:pt modelId="{512824F4-34F3-4B47-8ED6-5F3461642385}" type="pres">
      <dgm:prSet presAssocID="{BF764A65-1C0A-495D-AF5C-9C55F66EF57A}" presName="node" presStyleLbl="node1" presStyleIdx="4" presStyleCnt="22">
        <dgm:presLayoutVars>
          <dgm:bulletEnabled val="1"/>
        </dgm:presLayoutVars>
      </dgm:prSet>
      <dgm:spPr/>
    </dgm:pt>
    <dgm:pt modelId="{52312AF7-58DB-1049-8365-38A6E15BDCDB}" type="pres">
      <dgm:prSet presAssocID="{2F44611D-08AC-49A0-BA5A-7BF0980C9D69}" presName="sibTrans" presStyleCnt="0"/>
      <dgm:spPr/>
    </dgm:pt>
    <dgm:pt modelId="{A079F79B-1DF2-AF45-8AAA-DAECCA307D3B}" type="pres">
      <dgm:prSet presAssocID="{2BCEE004-1CD9-4142-8D69-CCBB189FC7C2}" presName="node" presStyleLbl="node1" presStyleIdx="5" presStyleCnt="22">
        <dgm:presLayoutVars>
          <dgm:bulletEnabled val="1"/>
        </dgm:presLayoutVars>
      </dgm:prSet>
      <dgm:spPr/>
    </dgm:pt>
    <dgm:pt modelId="{0F15D7E6-0089-BB48-97F3-18B46D58D4D4}" type="pres">
      <dgm:prSet presAssocID="{D624345C-60C9-4EC5-B493-5D25152D3776}" presName="sibTrans" presStyleCnt="0"/>
      <dgm:spPr/>
    </dgm:pt>
    <dgm:pt modelId="{BA875AE7-E9FE-2D46-8F6F-4566772B5B29}" type="pres">
      <dgm:prSet presAssocID="{71659497-BAD5-472F-A981-4FB3F19EA304}" presName="node" presStyleLbl="node1" presStyleIdx="6" presStyleCnt="22">
        <dgm:presLayoutVars>
          <dgm:bulletEnabled val="1"/>
        </dgm:presLayoutVars>
      </dgm:prSet>
      <dgm:spPr/>
    </dgm:pt>
    <dgm:pt modelId="{D8FEB869-56E8-0C44-9643-E67551B35A51}" type="pres">
      <dgm:prSet presAssocID="{24D3EA2B-7568-49D9-8687-80FD11E5F0AE}" presName="sibTrans" presStyleCnt="0"/>
      <dgm:spPr/>
    </dgm:pt>
    <dgm:pt modelId="{C44DFE36-1F02-7A4D-A1D8-B1326AB42125}" type="pres">
      <dgm:prSet presAssocID="{007BEF7E-4E39-4A65-A6A9-BEF29D6A64B0}" presName="node" presStyleLbl="node1" presStyleIdx="7" presStyleCnt="22">
        <dgm:presLayoutVars>
          <dgm:bulletEnabled val="1"/>
        </dgm:presLayoutVars>
      </dgm:prSet>
      <dgm:spPr/>
    </dgm:pt>
    <dgm:pt modelId="{371E4C7E-CFCA-624F-B39C-E9DDCD7F850E}" type="pres">
      <dgm:prSet presAssocID="{F7F9C2CE-F86C-4953-9125-238B0FD82C5A}" presName="sibTrans" presStyleCnt="0"/>
      <dgm:spPr/>
    </dgm:pt>
    <dgm:pt modelId="{C6D7AC04-9BDB-7E48-8B1B-DF0B20338EAC}" type="pres">
      <dgm:prSet presAssocID="{71061F72-7693-4FE2-91F2-BC274250C808}" presName="node" presStyleLbl="node1" presStyleIdx="8" presStyleCnt="22">
        <dgm:presLayoutVars>
          <dgm:bulletEnabled val="1"/>
        </dgm:presLayoutVars>
      </dgm:prSet>
      <dgm:spPr/>
    </dgm:pt>
    <dgm:pt modelId="{FCB95B5E-A507-9B43-B3F3-07506DB1FA62}" type="pres">
      <dgm:prSet presAssocID="{51A14C38-6228-4768-91EA-BF23F952FCD1}" presName="sibTrans" presStyleCnt="0"/>
      <dgm:spPr/>
    </dgm:pt>
    <dgm:pt modelId="{2E9AF44C-EB70-1F47-A011-5BF9C8632E7F}" type="pres">
      <dgm:prSet presAssocID="{4B296D19-10DA-462A-A0AE-3BA4B2B7AFA7}" presName="node" presStyleLbl="node1" presStyleIdx="9" presStyleCnt="22">
        <dgm:presLayoutVars>
          <dgm:bulletEnabled val="1"/>
        </dgm:presLayoutVars>
      </dgm:prSet>
      <dgm:spPr/>
    </dgm:pt>
    <dgm:pt modelId="{68AF1196-E322-5042-9C13-6406CB0E9F5F}" type="pres">
      <dgm:prSet presAssocID="{CE19A1F3-BEA0-4E21-8986-C02440D10C47}" presName="sibTrans" presStyleCnt="0"/>
      <dgm:spPr/>
    </dgm:pt>
    <dgm:pt modelId="{43FF342F-DFB4-E24B-A428-2C679C12934E}" type="pres">
      <dgm:prSet presAssocID="{441849D5-4FF3-48C9-8908-EBCF821210EC}" presName="node" presStyleLbl="node1" presStyleIdx="10" presStyleCnt="22">
        <dgm:presLayoutVars>
          <dgm:bulletEnabled val="1"/>
        </dgm:presLayoutVars>
      </dgm:prSet>
      <dgm:spPr/>
    </dgm:pt>
    <dgm:pt modelId="{8E2620F7-FB7B-5C48-90B3-27E838AF8132}" type="pres">
      <dgm:prSet presAssocID="{98AC970B-804D-430F-80CA-E5014E6ABE5E}" presName="sibTrans" presStyleCnt="0"/>
      <dgm:spPr/>
    </dgm:pt>
    <dgm:pt modelId="{DD6AAE4A-EC5F-8A47-B32C-1D3C5FFFF56B}" type="pres">
      <dgm:prSet presAssocID="{938DBCCC-C640-45BF-B256-1DA9BD54A4C1}" presName="node" presStyleLbl="node1" presStyleIdx="11" presStyleCnt="22">
        <dgm:presLayoutVars>
          <dgm:bulletEnabled val="1"/>
        </dgm:presLayoutVars>
      </dgm:prSet>
      <dgm:spPr/>
    </dgm:pt>
    <dgm:pt modelId="{C935CA18-C5DC-0141-81E0-9D9CFA5CE193}" type="pres">
      <dgm:prSet presAssocID="{D9DE476C-2401-453D-B82F-1A99C242A126}" presName="sibTrans" presStyleCnt="0"/>
      <dgm:spPr/>
    </dgm:pt>
    <dgm:pt modelId="{D9C94AA3-6B5B-F649-95B3-0E177615273A}" type="pres">
      <dgm:prSet presAssocID="{83B8A417-9B41-4D64-8585-E4054CE6C087}" presName="node" presStyleLbl="node1" presStyleIdx="12" presStyleCnt="22">
        <dgm:presLayoutVars>
          <dgm:bulletEnabled val="1"/>
        </dgm:presLayoutVars>
      </dgm:prSet>
      <dgm:spPr/>
    </dgm:pt>
    <dgm:pt modelId="{6511167A-03AC-6041-B5AD-4B598F0C2B07}" type="pres">
      <dgm:prSet presAssocID="{01979034-89CB-4C1A-9871-13A82D82EFBC}" presName="sibTrans" presStyleCnt="0"/>
      <dgm:spPr/>
    </dgm:pt>
    <dgm:pt modelId="{46684BB6-DB3C-D445-9B3F-CD1B3542B08D}" type="pres">
      <dgm:prSet presAssocID="{A261FD9E-2B24-4B76-BB31-F2FC7F703CE3}" presName="node" presStyleLbl="node1" presStyleIdx="13" presStyleCnt="22">
        <dgm:presLayoutVars>
          <dgm:bulletEnabled val="1"/>
        </dgm:presLayoutVars>
      </dgm:prSet>
      <dgm:spPr/>
    </dgm:pt>
    <dgm:pt modelId="{AC5EA51F-FF10-EF48-81F2-5BFCC9736DAB}" type="pres">
      <dgm:prSet presAssocID="{0D247545-C884-42D0-8CC0-295A72EE695E}" presName="sibTrans" presStyleCnt="0"/>
      <dgm:spPr/>
    </dgm:pt>
    <dgm:pt modelId="{54D63F11-A5C0-CB47-AF5A-48357352C4EF}" type="pres">
      <dgm:prSet presAssocID="{FC2F447E-3B95-4BE4-975D-D2E6E4246DBB}" presName="node" presStyleLbl="node1" presStyleIdx="14" presStyleCnt="22">
        <dgm:presLayoutVars>
          <dgm:bulletEnabled val="1"/>
        </dgm:presLayoutVars>
      </dgm:prSet>
      <dgm:spPr/>
    </dgm:pt>
    <dgm:pt modelId="{5A4668CB-1D62-4B4C-90C6-43B82D0B9073}" type="pres">
      <dgm:prSet presAssocID="{81CF91C0-F61B-4184-AE22-C4579B7B3E1D}" presName="sibTrans" presStyleCnt="0"/>
      <dgm:spPr/>
    </dgm:pt>
    <dgm:pt modelId="{FEA63FD9-7378-4A48-9764-1CA50A96ADF0}" type="pres">
      <dgm:prSet presAssocID="{005FB922-D0DA-4897-A103-833635A83221}" presName="node" presStyleLbl="node1" presStyleIdx="15" presStyleCnt="22">
        <dgm:presLayoutVars>
          <dgm:bulletEnabled val="1"/>
        </dgm:presLayoutVars>
      </dgm:prSet>
      <dgm:spPr/>
    </dgm:pt>
    <dgm:pt modelId="{1CD6CFBB-5FEB-6A47-AB2B-0373A83B65E4}" type="pres">
      <dgm:prSet presAssocID="{FB44185D-458E-4732-A680-3BC5CB88FAC4}" presName="sibTrans" presStyleCnt="0"/>
      <dgm:spPr/>
    </dgm:pt>
    <dgm:pt modelId="{93C8822E-E5A4-274F-AFC3-B7095DDF0598}" type="pres">
      <dgm:prSet presAssocID="{6BCDAEBE-D5C7-45B5-B7EC-8E0315BDF085}" presName="node" presStyleLbl="node1" presStyleIdx="16" presStyleCnt="22">
        <dgm:presLayoutVars>
          <dgm:bulletEnabled val="1"/>
        </dgm:presLayoutVars>
      </dgm:prSet>
      <dgm:spPr/>
    </dgm:pt>
    <dgm:pt modelId="{E3BCE8BF-B248-934A-B8A7-51D1F07641B5}" type="pres">
      <dgm:prSet presAssocID="{AB235EB2-C1EA-4420-8AB9-95C55B7F23F1}" presName="sibTrans" presStyleCnt="0"/>
      <dgm:spPr/>
    </dgm:pt>
    <dgm:pt modelId="{C91A7BF0-DB71-9A4F-B10C-91A007CAE33D}" type="pres">
      <dgm:prSet presAssocID="{1805A1C8-A812-4835-89D7-7BF6F99793D4}" presName="node" presStyleLbl="node1" presStyleIdx="17" presStyleCnt="22">
        <dgm:presLayoutVars>
          <dgm:bulletEnabled val="1"/>
        </dgm:presLayoutVars>
      </dgm:prSet>
      <dgm:spPr/>
    </dgm:pt>
    <dgm:pt modelId="{893BA5E2-F383-A748-8685-11A0A78C7F21}" type="pres">
      <dgm:prSet presAssocID="{403030ED-7290-4C23-83F2-F4244ACBDEE6}" presName="sibTrans" presStyleCnt="0"/>
      <dgm:spPr/>
    </dgm:pt>
    <dgm:pt modelId="{AD117D91-2263-8E4F-9FF3-2859EC211992}" type="pres">
      <dgm:prSet presAssocID="{530164B4-7786-4BC4-ACB7-0171227D7DE6}" presName="node" presStyleLbl="node1" presStyleIdx="18" presStyleCnt="22">
        <dgm:presLayoutVars>
          <dgm:bulletEnabled val="1"/>
        </dgm:presLayoutVars>
      </dgm:prSet>
      <dgm:spPr/>
    </dgm:pt>
    <dgm:pt modelId="{D05EC199-3364-7645-86F9-5FE6BDB95ED8}" type="pres">
      <dgm:prSet presAssocID="{D2BA5450-114A-43F5-A19B-F0BB6CF24975}" presName="sibTrans" presStyleCnt="0"/>
      <dgm:spPr/>
    </dgm:pt>
    <dgm:pt modelId="{6A5A5CE1-67CB-EB47-A48A-82502DEA719A}" type="pres">
      <dgm:prSet presAssocID="{540DBEDE-9B59-4A84-BE06-500F261B926E}" presName="node" presStyleLbl="node1" presStyleIdx="19" presStyleCnt="22">
        <dgm:presLayoutVars>
          <dgm:bulletEnabled val="1"/>
        </dgm:presLayoutVars>
      </dgm:prSet>
      <dgm:spPr/>
    </dgm:pt>
    <dgm:pt modelId="{94DF87D2-E357-5546-8D1A-E43F9B301CA4}" type="pres">
      <dgm:prSet presAssocID="{CC2B78A3-E9BF-41A8-B4DF-B7BDA4E9D71C}" presName="sibTrans" presStyleCnt="0"/>
      <dgm:spPr/>
    </dgm:pt>
    <dgm:pt modelId="{F85A5C07-C975-2544-BF0A-D8D66B46B7E3}" type="pres">
      <dgm:prSet presAssocID="{A0CD3233-63FA-4763-ACAC-DBB395B23154}" presName="node" presStyleLbl="node1" presStyleIdx="20" presStyleCnt="22">
        <dgm:presLayoutVars>
          <dgm:bulletEnabled val="1"/>
        </dgm:presLayoutVars>
      </dgm:prSet>
      <dgm:spPr/>
    </dgm:pt>
    <dgm:pt modelId="{F29BD67C-EB51-AB43-A9C5-1E709F5C2EF2}" type="pres">
      <dgm:prSet presAssocID="{600BFC86-B133-4123-9AAF-C9E593AEC5C1}" presName="sibTrans" presStyleCnt="0"/>
      <dgm:spPr/>
    </dgm:pt>
    <dgm:pt modelId="{A2CD2475-B714-D342-ADBF-8CCE84FD67EC}" type="pres">
      <dgm:prSet presAssocID="{FE349E42-E801-4147-B0AD-5ED830697346}" presName="node" presStyleLbl="node1" presStyleIdx="21" presStyleCnt="22">
        <dgm:presLayoutVars>
          <dgm:bulletEnabled val="1"/>
        </dgm:presLayoutVars>
      </dgm:prSet>
      <dgm:spPr/>
    </dgm:pt>
  </dgm:ptLst>
  <dgm:cxnLst>
    <dgm:cxn modelId="{E287BF07-E87D-4720-9581-AAF91C7C5E30}" srcId="{D8B6F875-8EDC-4F5D-B088-20F5A9E3F5B1}" destId="{71061F72-7693-4FE2-91F2-BC274250C808}" srcOrd="8" destOrd="0" parTransId="{624263F4-2923-406E-AFE3-16E6F94CB40E}" sibTransId="{51A14C38-6228-4768-91EA-BF23F952FCD1}"/>
    <dgm:cxn modelId="{846AC20B-6566-A344-98F0-74A4B144DE98}" type="presOf" srcId="{005FB922-D0DA-4897-A103-833635A83221}" destId="{FEA63FD9-7378-4A48-9764-1CA50A96ADF0}" srcOrd="0" destOrd="0" presId="urn:microsoft.com/office/officeart/2005/8/layout/default"/>
    <dgm:cxn modelId="{2BE06A0D-497E-4186-BAA5-1BB82350F768}" srcId="{D8B6F875-8EDC-4F5D-B088-20F5A9E3F5B1}" destId="{A261FD9E-2B24-4B76-BB31-F2FC7F703CE3}" srcOrd="13" destOrd="0" parTransId="{1A8945DC-1D3C-4634-A211-CF0D44A10BBF}" sibTransId="{0D247545-C884-42D0-8CC0-295A72EE695E}"/>
    <dgm:cxn modelId="{61DCA30D-956A-4BD0-B6F8-FCE54EF29463}" srcId="{D8B6F875-8EDC-4F5D-B088-20F5A9E3F5B1}" destId="{1F358767-E871-4CBE-AEB6-BD7B97FE1CEE}" srcOrd="1" destOrd="0" parTransId="{F40407AE-8963-42CA-8106-F77CD4045A13}" sibTransId="{27AE5AE2-7F49-43F4-B7CD-2F65E18F2EA1}"/>
    <dgm:cxn modelId="{8566C31B-A2C1-9249-957E-FB339DA4F9E9}" type="presOf" srcId="{A261FD9E-2B24-4B76-BB31-F2FC7F703CE3}" destId="{46684BB6-DB3C-D445-9B3F-CD1B3542B08D}" srcOrd="0" destOrd="0" presId="urn:microsoft.com/office/officeart/2005/8/layout/default"/>
    <dgm:cxn modelId="{C2B0071C-3603-4BA6-A0A7-3C14C1CF4CED}" srcId="{D8B6F875-8EDC-4F5D-B088-20F5A9E3F5B1}" destId="{938DBCCC-C640-45BF-B256-1DA9BD54A4C1}" srcOrd="11" destOrd="0" parTransId="{55D8CE86-7A08-48D1-9F85-6656CBBDD932}" sibTransId="{D9DE476C-2401-453D-B82F-1A99C242A126}"/>
    <dgm:cxn modelId="{521D201C-7D30-3547-BEA6-CB1E452FC01F}" type="presOf" srcId="{83B8A417-9B41-4D64-8585-E4054CE6C087}" destId="{D9C94AA3-6B5B-F649-95B3-0E177615273A}" srcOrd="0" destOrd="0" presId="urn:microsoft.com/office/officeart/2005/8/layout/default"/>
    <dgm:cxn modelId="{2328432B-63FF-4DB2-AC76-6D558D55D534}" srcId="{D8B6F875-8EDC-4F5D-B088-20F5A9E3F5B1}" destId="{A0CD3233-63FA-4763-ACAC-DBB395B23154}" srcOrd="20" destOrd="0" parTransId="{40E41338-98A9-4A6A-9256-B661CCE4CF4A}" sibTransId="{600BFC86-B133-4123-9AAF-C9E593AEC5C1}"/>
    <dgm:cxn modelId="{6C51E52C-2501-2446-8034-03D0FA36C5D9}" type="presOf" srcId="{1805A1C8-A812-4835-89D7-7BF6F99793D4}" destId="{C91A7BF0-DB71-9A4F-B10C-91A007CAE33D}" srcOrd="0" destOrd="0" presId="urn:microsoft.com/office/officeart/2005/8/layout/default"/>
    <dgm:cxn modelId="{2AE26130-9C84-3144-A652-BCEB01435740}" type="presOf" srcId="{D8B6F875-8EDC-4F5D-B088-20F5A9E3F5B1}" destId="{97BAC88C-C30C-0A47-99AC-4C3D1D0CFE35}" srcOrd="0" destOrd="0" presId="urn:microsoft.com/office/officeart/2005/8/layout/default"/>
    <dgm:cxn modelId="{DCD0AF3B-1683-40B1-8513-1D9AAB175914}" srcId="{D8B6F875-8EDC-4F5D-B088-20F5A9E3F5B1}" destId="{D0E4CB8D-3405-4CC2-900F-A4805A34A34A}" srcOrd="0" destOrd="0" parTransId="{55B2EFE9-7DBB-4F3C-BA9A-5067994C797D}" sibTransId="{C8E1184C-D701-4694-8DC8-99248EB1B0D7}"/>
    <dgm:cxn modelId="{58A5053D-AC88-4FA3-9991-1BED62BBB184}" srcId="{D8B6F875-8EDC-4F5D-B088-20F5A9E3F5B1}" destId="{BF764A65-1C0A-495D-AF5C-9C55F66EF57A}" srcOrd="4" destOrd="0" parTransId="{7198A960-3229-4975-957D-C052F730A0C0}" sibTransId="{2F44611D-08AC-49A0-BA5A-7BF0980C9D69}"/>
    <dgm:cxn modelId="{2D6F4644-CA6F-324C-80A5-0AAD59D02711}" type="presOf" srcId="{FE349E42-E801-4147-B0AD-5ED830697346}" destId="{A2CD2475-B714-D342-ADBF-8CCE84FD67EC}" srcOrd="0" destOrd="0" presId="urn:microsoft.com/office/officeart/2005/8/layout/default"/>
    <dgm:cxn modelId="{97563A46-D953-480C-904E-3BE0373E5654}" srcId="{D8B6F875-8EDC-4F5D-B088-20F5A9E3F5B1}" destId="{2BCEE004-1CD9-4142-8D69-CCBB189FC7C2}" srcOrd="5" destOrd="0" parTransId="{AC35EB0E-132C-4EC9-8D0C-E7A004E5E147}" sibTransId="{D624345C-60C9-4EC5-B493-5D25152D3776}"/>
    <dgm:cxn modelId="{9ECB5454-D07D-1A4D-864F-63AB7A794A17}" type="presOf" srcId="{007BEF7E-4E39-4A65-A6A9-BEF29D6A64B0}" destId="{C44DFE36-1F02-7A4D-A1D8-B1326AB42125}" srcOrd="0" destOrd="0" presId="urn:microsoft.com/office/officeart/2005/8/layout/default"/>
    <dgm:cxn modelId="{6122C45D-0B00-6241-9B45-76475F941601}" type="presOf" srcId="{71659497-BAD5-472F-A981-4FB3F19EA304}" destId="{BA875AE7-E9FE-2D46-8F6F-4566772B5B29}" srcOrd="0" destOrd="0" presId="urn:microsoft.com/office/officeart/2005/8/layout/default"/>
    <dgm:cxn modelId="{7C3ADC62-DEC8-744F-B8DB-A29DCFB3F907}" type="presOf" srcId="{938DBCCC-C640-45BF-B256-1DA9BD54A4C1}" destId="{DD6AAE4A-EC5F-8A47-B32C-1D3C5FFFF56B}" srcOrd="0" destOrd="0" presId="urn:microsoft.com/office/officeart/2005/8/layout/default"/>
    <dgm:cxn modelId="{36E5A068-01DB-4EE5-A5BD-C13DF82C006D}" srcId="{D8B6F875-8EDC-4F5D-B088-20F5A9E3F5B1}" destId="{FC2F447E-3B95-4BE4-975D-D2E6E4246DBB}" srcOrd="14" destOrd="0" parTransId="{6C7F88C9-EFA0-40CA-ADEA-92D3B91117AC}" sibTransId="{81CF91C0-F61B-4184-AE22-C4579B7B3E1D}"/>
    <dgm:cxn modelId="{831D8374-90EE-48CB-AD4E-91B850CECE8E}" srcId="{D8B6F875-8EDC-4F5D-B088-20F5A9E3F5B1}" destId="{1805A1C8-A812-4835-89D7-7BF6F99793D4}" srcOrd="17" destOrd="0" parTransId="{C5FBC539-C040-4C9C-B683-7B67FF13E4CA}" sibTransId="{403030ED-7290-4C23-83F2-F4244ACBDEE6}"/>
    <dgm:cxn modelId="{05463F77-03F7-B544-9929-98EA47E74779}" type="presOf" srcId="{FC2F447E-3B95-4BE4-975D-D2E6E4246DBB}" destId="{54D63F11-A5C0-CB47-AF5A-48357352C4EF}" srcOrd="0" destOrd="0" presId="urn:microsoft.com/office/officeart/2005/8/layout/default"/>
    <dgm:cxn modelId="{713BF47F-42F6-9140-A757-BAC98D2559C4}" type="presOf" srcId="{540DBEDE-9B59-4A84-BE06-500F261B926E}" destId="{6A5A5CE1-67CB-EB47-A48A-82502DEA719A}" srcOrd="0" destOrd="0" presId="urn:microsoft.com/office/officeart/2005/8/layout/default"/>
    <dgm:cxn modelId="{DBFCD281-6905-48CB-A9C8-C11986E4E5AD}" srcId="{D8B6F875-8EDC-4F5D-B088-20F5A9E3F5B1}" destId="{007BEF7E-4E39-4A65-A6A9-BEF29D6A64B0}" srcOrd="7" destOrd="0" parTransId="{2262AE2A-2CF2-492E-8DB1-B6A6C1AD19AE}" sibTransId="{F7F9C2CE-F86C-4953-9125-238B0FD82C5A}"/>
    <dgm:cxn modelId="{93E7B789-1017-9845-BF0E-7E5050BBC9E4}" type="presOf" srcId="{D0E4CB8D-3405-4CC2-900F-A4805A34A34A}" destId="{AB41563F-3724-A04D-B975-E4FE42A16B6F}" srcOrd="0" destOrd="0" presId="urn:microsoft.com/office/officeart/2005/8/layout/default"/>
    <dgm:cxn modelId="{F2B6AF8B-1E60-401F-B878-10CDFADE70F6}" srcId="{D8B6F875-8EDC-4F5D-B088-20F5A9E3F5B1}" destId="{4B296D19-10DA-462A-A0AE-3BA4B2B7AFA7}" srcOrd="9" destOrd="0" parTransId="{EB02E5E6-1B7A-473D-8DDD-2E841BFC3426}" sibTransId="{CE19A1F3-BEA0-4E21-8986-C02440D10C47}"/>
    <dgm:cxn modelId="{5898B68B-2139-E54A-9CB5-7C28A18E2740}" type="presOf" srcId="{530164B4-7786-4BC4-ACB7-0171227D7DE6}" destId="{AD117D91-2263-8E4F-9FF3-2859EC211992}" srcOrd="0" destOrd="0" presId="urn:microsoft.com/office/officeart/2005/8/layout/default"/>
    <dgm:cxn modelId="{D1A00394-A9CE-D74B-9FC8-427572B6B7F2}" type="presOf" srcId="{4B296D19-10DA-462A-A0AE-3BA4B2B7AFA7}" destId="{2E9AF44C-EB70-1F47-A011-5BF9C8632E7F}" srcOrd="0" destOrd="0" presId="urn:microsoft.com/office/officeart/2005/8/layout/default"/>
    <dgm:cxn modelId="{5ABB379F-A417-47D0-B6AC-F2CCF217E1CE}" srcId="{D8B6F875-8EDC-4F5D-B088-20F5A9E3F5B1}" destId="{005FB922-D0DA-4897-A103-833635A83221}" srcOrd="15" destOrd="0" parTransId="{74298C13-5831-42F6-A912-33AB635080FB}" sibTransId="{FB44185D-458E-4732-A680-3BC5CB88FAC4}"/>
    <dgm:cxn modelId="{430D48A0-E056-CE4E-80E3-510D2D01418D}" type="presOf" srcId="{A0CD3233-63FA-4763-ACAC-DBB395B23154}" destId="{F85A5C07-C975-2544-BF0A-D8D66B46B7E3}" srcOrd="0" destOrd="0" presId="urn:microsoft.com/office/officeart/2005/8/layout/default"/>
    <dgm:cxn modelId="{42E9CFA9-FD70-9A41-BF79-A2089B60B6CF}" type="presOf" srcId="{441849D5-4FF3-48C9-8908-EBCF821210EC}" destId="{43FF342F-DFB4-E24B-A428-2C679C12934E}" srcOrd="0" destOrd="0" presId="urn:microsoft.com/office/officeart/2005/8/layout/default"/>
    <dgm:cxn modelId="{44C030AA-F2DD-284B-97F6-B59929589197}" type="presOf" srcId="{F1C375F1-88FF-4645-98F7-DE667BA271A8}" destId="{1F57DC4F-C3CE-6445-84C5-BD0711269D35}" srcOrd="0" destOrd="0" presId="urn:microsoft.com/office/officeart/2005/8/layout/default"/>
    <dgm:cxn modelId="{A68F4DAC-34F8-48CB-A296-0550CCA33503}" srcId="{D8B6F875-8EDC-4F5D-B088-20F5A9E3F5B1}" destId="{F1C375F1-88FF-4645-98F7-DE667BA271A8}" srcOrd="2" destOrd="0" parTransId="{8C3FE4A1-7B45-497C-9841-B308BEB6F04F}" sibTransId="{3CFCDBB0-548C-4CB9-801F-A996E84C5508}"/>
    <dgm:cxn modelId="{DC1D76B7-6ECA-444C-A742-573D79EFB7A2}" type="presOf" srcId="{2BCEE004-1CD9-4142-8D69-CCBB189FC7C2}" destId="{A079F79B-1DF2-AF45-8AAA-DAECCA307D3B}" srcOrd="0" destOrd="0" presId="urn:microsoft.com/office/officeart/2005/8/layout/default"/>
    <dgm:cxn modelId="{0D7F42B8-A669-114A-8888-34859D4DB527}" type="presOf" srcId="{6BCDAEBE-D5C7-45B5-B7EC-8E0315BDF085}" destId="{93C8822E-E5A4-274F-AFC3-B7095DDF0598}" srcOrd="0" destOrd="0" presId="urn:microsoft.com/office/officeart/2005/8/layout/default"/>
    <dgm:cxn modelId="{7971FCC1-1E56-4720-B86F-0D302C080EDE}" srcId="{D8B6F875-8EDC-4F5D-B088-20F5A9E3F5B1}" destId="{71659497-BAD5-472F-A981-4FB3F19EA304}" srcOrd="6" destOrd="0" parTransId="{EA1A5EA8-E274-4980-8C95-654DAFEB3E18}" sibTransId="{24D3EA2B-7568-49D9-8687-80FD11E5F0AE}"/>
    <dgm:cxn modelId="{B001E6C4-B3A9-4532-9EF2-EB19505566B6}" srcId="{D8B6F875-8EDC-4F5D-B088-20F5A9E3F5B1}" destId="{530164B4-7786-4BC4-ACB7-0171227D7DE6}" srcOrd="18" destOrd="0" parTransId="{DB7BA4F0-EFEF-4A05-BAED-A735A0029432}" sibTransId="{D2BA5450-114A-43F5-A19B-F0BB6CF24975}"/>
    <dgm:cxn modelId="{638D47C9-A047-4AAF-91DA-1621551DF605}" srcId="{D8B6F875-8EDC-4F5D-B088-20F5A9E3F5B1}" destId="{441849D5-4FF3-48C9-8908-EBCF821210EC}" srcOrd="10" destOrd="0" parTransId="{5D6F4B3A-213D-4592-A648-838D91D5F2FC}" sibTransId="{98AC970B-804D-430F-80CA-E5014E6ABE5E}"/>
    <dgm:cxn modelId="{378AA4CC-26D3-F94F-8450-8BEEC0B1E7F6}" type="presOf" srcId="{581968C4-E39E-4ABB-B964-0F3601884D47}" destId="{261F852E-C479-034A-99AF-365743E80FF2}" srcOrd="0" destOrd="0" presId="urn:microsoft.com/office/officeart/2005/8/layout/default"/>
    <dgm:cxn modelId="{F6956FD4-CE61-0D47-93D0-DF425D32865B}" type="presOf" srcId="{71061F72-7693-4FE2-91F2-BC274250C808}" destId="{C6D7AC04-9BDB-7E48-8B1B-DF0B20338EAC}" srcOrd="0" destOrd="0" presId="urn:microsoft.com/office/officeart/2005/8/layout/default"/>
    <dgm:cxn modelId="{5AE92CDD-C923-4D72-8038-1AC8B9F0E440}" srcId="{D8B6F875-8EDC-4F5D-B088-20F5A9E3F5B1}" destId="{581968C4-E39E-4ABB-B964-0F3601884D47}" srcOrd="3" destOrd="0" parTransId="{76EC7622-97C2-4DB4-B64D-9810F6AE4370}" sibTransId="{9A267EE6-6111-4348-982D-2A338DFB9372}"/>
    <dgm:cxn modelId="{7F315DE1-B0F3-4722-AF19-EB4C7027E06D}" srcId="{D8B6F875-8EDC-4F5D-B088-20F5A9E3F5B1}" destId="{6BCDAEBE-D5C7-45B5-B7EC-8E0315BDF085}" srcOrd="16" destOrd="0" parTransId="{B7233A69-DBE9-4836-9020-DDD5FE366F9F}" sibTransId="{AB235EB2-C1EA-4420-8AB9-95C55B7F23F1}"/>
    <dgm:cxn modelId="{F82048E2-F2CD-764B-8487-9A3BF1FD831C}" type="presOf" srcId="{BF764A65-1C0A-495D-AF5C-9C55F66EF57A}" destId="{512824F4-34F3-4B47-8ED6-5F3461642385}" srcOrd="0" destOrd="0" presId="urn:microsoft.com/office/officeart/2005/8/layout/default"/>
    <dgm:cxn modelId="{219FA4E3-DE1C-4F2D-AF61-C37E533561C2}" srcId="{D8B6F875-8EDC-4F5D-B088-20F5A9E3F5B1}" destId="{FE349E42-E801-4147-B0AD-5ED830697346}" srcOrd="21" destOrd="0" parTransId="{09D72FC4-22F8-433D-96A9-0CB1ECFC6376}" sibTransId="{16AAF1A9-79E8-4E62-8E73-328947484CC2}"/>
    <dgm:cxn modelId="{5B5FFAE8-465C-4387-900F-B1E6D3D41C7D}" srcId="{D8B6F875-8EDC-4F5D-B088-20F5A9E3F5B1}" destId="{83B8A417-9B41-4D64-8585-E4054CE6C087}" srcOrd="12" destOrd="0" parTransId="{B38DE82F-3B16-4693-8FCC-7CE607FDC117}" sibTransId="{01979034-89CB-4C1A-9871-13A82D82EFBC}"/>
    <dgm:cxn modelId="{F61BDBF5-2F75-3148-89E1-9061CD3C164D}" type="presOf" srcId="{1F358767-E871-4CBE-AEB6-BD7B97FE1CEE}" destId="{BB871045-601B-9B46-9ECE-7FC0E707B66C}" srcOrd="0" destOrd="0" presId="urn:microsoft.com/office/officeart/2005/8/layout/default"/>
    <dgm:cxn modelId="{BC702FFB-C932-4A4A-8E42-0FE42C85AFEA}" srcId="{D8B6F875-8EDC-4F5D-B088-20F5A9E3F5B1}" destId="{540DBEDE-9B59-4A84-BE06-500F261B926E}" srcOrd="19" destOrd="0" parTransId="{4A2C0B71-3DCD-4F2A-87ED-441296CCC29D}" sibTransId="{CC2B78A3-E9BF-41A8-B4DF-B7BDA4E9D71C}"/>
    <dgm:cxn modelId="{AFB3F548-D166-B04B-AE86-BD111A11D8A5}" type="presParOf" srcId="{97BAC88C-C30C-0A47-99AC-4C3D1D0CFE35}" destId="{AB41563F-3724-A04D-B975-E4FE42A16B6F}" srcOrd="0" destOrd="0" presId="urn:microsoft.com/office/officeart/2005/8/layout/default"/>
    <dgm:cxn modelId="{4B1FAEB9-4607-E84D-AA71-DD25AA2F0B59}" type="presParOf" srcId="{97BAC88C-C30C-0A47-99AC-4C3D1D0CFE35}" destId="{92A19A68-A73C-E14B-9631-B2AFEC073581}" srcOrd="1" destOrd="0" presId="urn:microsoft.com/office/officeart/2005/8/layout/default"/>
    <dgm:cxn modelId="{9D7FFC55-6F66-8447-9928-4FF429747435}" type="presParOf" srcId="{97BAC88C-C30C-0A47-99AC-4C3D1D0CFE35}" destId="{BB871045-601B-9B46-9ECE-7FC0E707B66C}" srcOrd="2" destOrd="0" presId="urn:microsoft.com/office/officeart/2005/8/layout/default"/>
    <dgm:cxn modelId="{FAA5ECA2-A2D5-534D-B577-423E05E408B9}" type="presParOf" srcId="{97BAC88C-C30C-0A47-99AC-4C3D1D0CFE35}" destId="{41F220D7-0E0A-C64A-989C-5A064A3854B9}" srcOrd="3" destOrd="0" presId="urn:microsoft.com/office/officeart/2005/8/layout/default"/>
    <dgm:cxn modelId="{A9288304-9ABB-3B43-9EB4-3FF52F376E51}" type="presParOf" srcId="{97BAC88C-C30C-0A47-99AC-4C3D1D0CFE35}" destId="{1F57DC4F-C3CE-6445-84C5-BD0711269D35}" srcOrd="4" destOrd="0" presId="urn:microsoft.com/office/officeart/2005/8/layout/default"/>
    <dgm:cxn modelId="{1072ADD0-8A25-D143-9E63-A2FF134CB915}" type="presParOf" srcId="{97BAC88C-C30C-0A47-99AC-4C3D1D0CFE35}" destId="{CD85B2EE-21DD-644A-A85F-9D4BF9BC5F92}" srcOrd="5" destOrd="0" presId="urn:microsoft.com/office/officeart/2005/8/layout/default"/>
    <dgm:cxn modelId="{DA1CE7DF-2E83-DC4E-9FB4-76E40591FC17}" type="presParOf" srcId="{97BAC88C-C30C-0A47-99AC-4C3D1D0CFE35}" destId="{261F852E-C479-034A-99AF-365743E80FF2}" srcOrd="6" destOrd="0" presId="urn:microsoft.com/office/officeart/2005/8/layout/default"/>
    <dgm:cxn modelId="{9ED3675F-E18F-2442-A46A-285D1A4802A0}" type="presParOf" srcId="{97BAC88C-C30C-0A47-99AC-4C3D1D0CFE35}" destId="{EE7B287F-A0CD-9449-A5E0-78DFF971C4D9}" srcOrd="7" destOrd="0" presId="urn:microsoft.com/office/officeart/2005/8/layout/default"/>
    <dgm:cxn modelId="{FD224D3B-CDF9-8046-9351-BE279AA44D3B}" type="presParOf" srcId="{97BAC88C-C30C-0A47-99AC-4C3D1D0CFE35}" destId="{512824F4-34F3-4B47-8ED6-5F3461642385}" srcOrd="8" destOrd="0" presId="urn:microsoft.com/office/officeart/2005/8/layout/default"/>
    <dgm:cxn modelId="{83E331D6-16AE-0A47-9BE9-04A5EB62C240}" type="presParOf" srcId="{97BAC88C-C30C-0A47-99AC-4C3D1D0CFE35}" destId="{52312AF7-58DB-1049-8365-38A6E15BDCDB}" srcOrd="9" destOrd="0" presId="urn:microsoft.com/office/officeart/2005/8/layout/default"/>
    <dgm:cxn modelId="{38E7C9CB-19D5-F34D-AEF3-729FA5EC7061}" type="presParOf" srcId="{97BAC88C-C30C-0A47-99AC-4C3D1D0CFE35}" destId="{A079F79B-1DF2-AF45-8AAA-DAECCA307D3B}" srcOrd="10" destOrd="0" presId="urn:microsoft.com/office/officeart/2005/8/layout/default"/>
    <dgm:cxn modelId="{B17E364C-0462-1749-83FF-FAFF80A116FB}" type="presParOf" srcId="{97BAC88C-C30C-0A47-99AC-4C3D1D0CFE35}" destId="{0F15D7E6-0089-BB48-97F3-18B46D58D4D4}" srcOrd="11" destOrd="0" presId="urn:microsoft.com/office/officeart/2005/8/layout/default"/>
    <dgm:cxn modelId="{D939B0AD-43D3-434D-9C88-CA5FFB856147}" type="presParOf" srcId="{97BAC88C-C30C-0A47-99AC-4C3D1D0CFE35}" destId="{BA875AE7-E9FE-2D46-8F6F-4566772B5B29}" srcOrd="12" destOrd="0" presId="urn:microsoft.com/office/officeart/2005/8/layout/default"/>
    <dgm:cxn modelId="{61AD866C-49D3-5A4D-8896-EF50A1684152}" type="presParOf" srcId="{97BAC88C-C30C-0A47-99AC-4C3D1D0CFE35}" destId="{D8FEB869-56E8-0C44-9643-E67551B35A51}" srcOrd="13" destOrd="0" presId="urn:microsoft.com/office/officeart/2005/8/layout/default"/>
    <dgm:cxn modelId="{38696DFC-9008-8248-8357-87102DAA418C}" type="presParOf" srcId="{97BAC88C-C30C-0A47-99AC-4C3D1D0CFE35}" destId="{C44DFE36-1F02-7A4D-A1D8-B1326AB42125}" srcOrd="14" destOrd="0" presId="urn:microsoft.com/office/officeart/2005/8/layout/default"/>
    <dgm:cxn modelId="{21E2AC48-B8F9-6347-9E33-AF1D1BE4CAF1}" type="presParOf" srcId="{97BAC88C-C30C-0A47-99AC-4C3D1D0CFE35}" destId="{371E4C7E-CFCA-624F-B39C-E9DDCD7F850E}" srcOrd="15" destOrd="0" presId="urn:microsoft.com/office/officeart/2005/8/layout/default"/>
    <dgm:cxn modelId="{8D8C7296-CB38-9F45-AD68-EE73A72EF986}" type="presParOf" srcId="{97BAC88C-C30C-0A47-99AC-4C3D1D0CFE35}" destId="{C6D7AC04-9BDB-7E48-8B1B-DF0B20338EAC}" srcOrd="16" destOrd="0" presId="urn:microsoft.com/office/officeart/2005/8/layout/default"/>
    <dgm:cxn modelId="{361FD7C1-C349-DE42-B2D7-E11134D93808}" type="presParOf" srcId="{97BAC88C-C30C-0A47-99AC-4C3D1D0CFE35}" destId="{FCB95B5E-A507-9B43-B3F3-07506DB1FA62}" srcOrd="17" destOrd="0" presId="urn:microsoft.com/office/officeart/2005/8/layout/default"/>
    <dgm:cxn modelId="{11530AB1-1CAF-1043-A4F3-5BB760E60113}" type="presParOf" srcId="{97BAC88C-C30C-0A47-99AC-4C3D1D0CFE35}" destId="{2E9AF44C-EB70-1F47-A011-5BF9C8632E7F}" srcOrd="18" destOrd="0" presId="urn:microsoft.com/office/officeart/2005/8/layout/default"/>
    <dgm:cxn modelId="{0F3C1405-EEC1-EA43-947A-B3C8E80463A5}" type="presParOf" srcId="{97BAC88C-C30C-0A47-99AC-4C3D1D0CFE35}" destId="{68AF1196-E322-5042-9C13-6406CB0E9F5F}" srcOrd="19" destOrd="0" presId="urn:microsoft.com/office/officeart/2005/8/layout/default"/>
    <dgm:cxn modelId="{0D930FE2-CB33-9948-ABE5-088E88F06190}" type="presParOf" srcId="{97BAC88C-C30C-0A47-99AC-4C3D1D0CFE35}" destId="{43FF342F-DFB4-E24B-A428-2C679C12934E}" srcOrd="20" destOrd="0" presId="urn:microsoft.com/office/officeart/2005/8/layout/default"/>
    <dgm:cxn modelId="{11BB1879-8AB2-ED41-9F1C-9524E44C9310}" type="presParOf" srcId="{97BAC88C-C30C-0A47-99AC-4C3D1D0CFE35}" destId="{8E2620F7-FB7B-5C48-90B3-27E838AF8132}" srcOrd="21" destOrd="0" presId="urn:microsoft.com/office/officeart/2005/8/layout/default"/>
    <dgm:cxn modelId="{A8D9BB66-8AA0-6E40-8173-1834F8E6159B}" type="presParOf" srcId="{97BAC88C-C30C-0A47-99AC-4C3D1D0CFE35}" destId="{DD6AAE4A-EC5F-8A47-B32C-1D3C5FFFF56B}" srcOrd="22" destOrd="0" presId="urn:microsoft.com/office/officeart/2005/8/layout/default"/>
    <dgm:cxn modelId="{9DEFDAE5-A341-8C47-B403-CC0BE22CB407}" type="presParOf" srcId="{97BAC88C-C30C-0A47-99AC-4C3D1D0CFE35}" destId="{C935CA18-C5DC-0141-81E0-9D9CFA5CE193}" srcOrd="23" destOrd="0" presId="urn:microsoft.com/office/officeart/2005/8/layout/default"/>
    <dgm:cxn modelId="{5DEE176E-7466-4C49-9A18-FB7E7FDC8CD2}" type="presParOf" srcId="{97BAC88C-C30C-0A47-99AC-4C3D1D0CFE35}" destId="{D9C94AA3-6B5B-F649-95B3-0E177615273A}" srcOrd="24" destOrd="0" presId="urn:microsoft.com/office/officeart/2005/8/layout/default"/>
    <dgm:cxn modelId="{4ED28D60-5278-574A-AA32-A8E310D7973E}" type="presParOf" srcId="{97BAC88C-C30C-0A47-99AC-4C3D1D0CFE35}" destId="{6511167A-03AC-6041-B5AD-4B598F0C2B07}" srcOrd="25" destOrd="0" presId="urn:microsoft.com/office/officeart/2005/8/layout/default"/>
    <dgm:cxn modelId="{802E00D3-8773-6644-86DE-75854DD619F5}" type="presParOf" srcId="{97BAC88C-C30C-0A47-99AC-4C3D1D0CFE35}" destId="{46684BB6-DB3C-D445-9B3F-CD1B3542B08D}" srcOrd="26" destOrd="0" presId="urn:microsoft.com/office/officeart/2005/8/layout/default"/>
    <dgm:cxn modelId="{579541E0-99B7-2747-8A9F-C480D7CEA6D9}" type="presParOf" srcId="{97BAC88C-C30C-0A47-99AC-4C3D1D0CFE35}" destId="{AC5EA51F-FF10-EF48-81F2-5BFCC9736DAB}" srcOrd="27" destOrd="0" presId="urn:microsoft.com/office/officeart/2005/8/layout/default"/>
    <dgm:cxn modelId="{2D288715-47D5-9E4F-A389-BBE3969E66B4}" type="presParOf" srcId="{97BAC88C-C30C-0A47-99AC-4C3D1D0CFE35}" destId="{54D63F11-A5C0-CB47-AF5A-48357352C4EF}" srcOrd="28" destOrd="0" presId="urn:microsoft.com/office/officeart/2005/8/layout/default"/>
    <dgm:cxn modelId="{A1094C77-EB14-1E4E-87E6-F5C1D91F64A9}" type="presParOf" srcId="{97BAC88C-C30C-0A47-99AC-4C3D1D0CFE35}" destId="{5A4668CB-1D62-4B4C-90C6-43B82D0B9073}" srcOrd="29" destOrd="0" presId="urn:microsoft.com/office/officeart/2005/8/layout/default"/>
    <dgm:cxn modelId="{85A9A26B-1681-7F44-A112-03D940F5CF6D}" type="presParOf" srcId="{97BAC88C-C30C-0A47-99AC-4C3D1D0CFE35}" destId="{FEA63FD9-7378-4A48-9764-1CA50A96ADF0}" srcOrd="30" destOrd="0" presId="urn:microsoft.com/office/officeart/2005/8/layout/default"/>
    <dgm:cxn modelId="{0BD244AF-6346-AD43-A856-1866D444025A}" type="presParOf" srcId="{97BAC88C-C30C-0A47-99AC-4C3D1D0CFE35}" destId="{1CD6CFBB-5FEB-6A47-AB2B-0373A83B65E4}" srcOrd="31" destOrd="0" presId="urn:microsoft.com/office/officeart/2005/8/layout/default"/>
    <dgm:cxn modelId="{FC6CC6B7-31FD-544A-A74F-916708A1D256}" type="presParOf" srcId="{97BAC88C-C30C-0A47-99AC-4C3D1D0CFE35}" destId="{93C8822E-E5A4-274F-AFC3-B7095DDF0598}" srcOrd="32" destOrd="0" presId="urn:microsoft.com/office/officeart/2005/8/layout/default"/>
    <dgm:cxn modelId="{1159872B-8677-2048-BC98-3BB97039488E}" type="presParOf" srcId="{97BAC88C-C30C-0A47-99AC-4C3D1D0CFE35}" destId="{E3BCE8BF-B248-934A-B8A7-51D1F07641B5}" srcOrd="33" destOrd="0" presId="urn:microsoft.com/office/officeart/2005/8/layout/default"/>
    <dgm:cxn modelId="{62577C84-8166-5D42-9C0E-6E7472847A3F}" type="presParOf" srcId="{97BAC88C-C30C-0A47-99AC-4C3D1D0CFE35}" destId="{C91A7BF0-DB71-9A4F-B10C-91A007CAE33D}" srcOrd="34" destOrd="0" presId="urn:microsoft.com/office/officeart/2005/8/layout/default"/>
    <dgm:cxn modelId="{48C64954-1049-454B-8F2C-9958F87EBF93}" type="presParOf" srcId="{97BAC88C-C30C-0A47-99AC-4C3D1D0CFE35}" destId="{893BA5E2-F383-A748-8685-11A0A78C7F21}" srcOrd="35" destOrd="0" presId="urn:microsoft.com/office/officeart/2005/8/layout/default"/>
    <dgm:cxn modelId="{2F5C053C-E5D9-D440-9304-349A20BD4AFA}" type="presParOf" srcId="{97BAC88C-C30C-0A47-99AC-4C3D1D0CFE35}" destId="{AD117D91-2263-8E4F-9FF3-2859EC211992}" srcOrd="36" destOrd="0" presId="urn:microsoft.com/office/officeart/2005/8/layout/default"/>
    <dgm:cxn modelId="{F071A8CA-14B4-FD4F-83D7-28E8C315C4E8}" type="presParOf" srcId="{97BAC88C-C30C-0A47-99AC-4C3D1D0CFE35}" destId="{D05EC199-3364-7645-86F9-5FE6BDB95ED8}" srcOrd="37" destOrd="0" presId="urn:microsoft.com/office/officeart/2005/8/layout/default"/>
    <dgm:cxn modelId="{BC0E46C2-A63B-8E43-8E08-F06FAF997FEA}" type="presParOf" srcId="{97BAC88C-C30C-0A47-99AC-4C3D1D0CFE35}" destId="{6A5A5CE1-67CB-EB47-A48A-82502DEA719A}" srcOrd="38" destOrd="0" presId="urn:microsoft.com/office/officeart/2005/8/layout/default"/>
    <dgm:cxn modelId="{8070A0D7-36BB-4B41-ADD1-F4F4D68C15A6}" type="presParOf" srcId="{97BAC88C-C30C-0A47-99AC-4C3D1D0CFE35}" destId="{94DF87D2-E357-5546-8D1A-E43F9B301CA4}" srcOrd="39" destOrd="0" presId="urn:microsoft.com/office/officeart/2005/8/layout/default"/>
    <dgm:cxn modelId="{5E15C995-15E7-8849-9EED-22B6CFAD0251}" type="presParOf" srcId="{97BAC88C-C30C-0A47-99AC-4C3D1D0CFE35}" destId="{F85A5C07-C975-2544-BF0A-D8D66B46B7E3}" srcOrd="40" destOrd="0" presId="urn:microsoft.com/office/officeart/2005/8/layout/default"/>
    <dgm:cxn modelId="{D7A19EF8-3A26-A94E-8CE9-EB3044A5C7BE}" type="presParOf" srcId="{97BAC88C-C30C-0A47-99AC-4C3D1D0CFE35}" destId="{F29BD67C-EB51-AB43-A9C5-1E709F5C2EF2}" srcOrd="41" destOrd="0" presId="urn:microsoft.com/office/officeart/2005/8/layout/default"/>
    <dgm:cxn modelId="{4F3FFB0A-0311-424C-B166-E3DDEE211C5E}" type="presParOf" srcId="{97BAC88C-C30C-0A47-99AC-4C3D1D0CFE35}" destId="{A2CD2475-B714-D342-ADBF-8CCE84FD67EC}" srcOrd="42" destOrd="0" presId="urn:microsoft.com/office/officeart/2005/8/layout/default"/>
  </dgm:cxnLst>
  <dgm:bg>
    <a:solidFill>
      <a:schemeClr val="tx2"/>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30A863-A43A-44D1-A363-A137F3445558}" type="doc">
      <dgm:prSet loTypeId="urn:microsoft.com/office/officeart/2005/8/layout/process5" loCatId="process" qsTypeId="urn:microsoft.com/office/officeart/2005/8/quickstyle/simple1" qsCatId="simple" csTypeId="urn:microsoft.com/office/officeart/2005/8/colors/accent1_2" csCatId="accent1" phldr="1"/>
      <dgm:spPr/>
      <dgm:t>
        <a:bodyPr/>
        <a:lstStyle/>
        <a:p>
          <a:endParaRPr lang="en-US"/>
        </a:p>
      </dgm:t>
    </dgm:pt>
    <dgm:pt modelId="{B3C960E0-E2B1-4491-A9CC-3936D2E04410}">
      <dgm:prSet>
        <dgm:style>
          <a:lnRef idx="2">
            <a:schemeClr val="accent4">
              <a:shade val="15000"/>
            </a:schemeClr>
          </a:lnRef>
          <a:fillRef idx="1">
            <a:schemeClr val="accent4"/>
          </a:fillRef>
          <a:effectRef idx="0">
            <a:schemeClr val="accent4"/>
          </a:effectRef>
          <a:fontRef idx="minor">
            <a:schemeClr val="lt1"/>
          </a:fontRef>
        </dgm:style>
      </dgm:prSet>
      <dgm:spPr/>
      <dgm:t>
        <a:bodyPr/>
        <a:lstStyle/>
        <a:p>
          <a:r>
            <a:rPr lang="en-US" b="1" i="0" dirty="0"/>
            <a:t>Included in your email blast:</a:t>
          </a:r>
          <a:endParaRPr lang="en-US" dirty="0"/>
        </a:p>
      </dgm:t>
    </dgm:pt>
    <dgm:pt modelId="{4A1722C8-71E6-49B5-A1A8-5B302C5F1302}" type="parTrans" cxnId="{AF067CC4-9C76-4C3D-9A47-DE349E335871}">
      <dgm:prSet/>
      <dgm:spPr/>
      <dgm:t>
        <a:bodyPr/>
        <a:lstStyle/>
        <a:p>
          <a:endParaRPr lang="en-US"/>
        </a:p>
      </dgm:t>
    </dgm:pt>
    <dgm:pt modelId="{BD28EB25-ADD2-47CE-9F84-D48067D42514}" type="sibTrans" cxnId="{AF067CC4-9C76-4C3D-9A47-DE349E335871}">
      <dgm:prSet>
        <dgm:style>
          <a:lnRef idx="2">
            <a:schemeClr val="accent4">
              <a:shade val="15000"/>
            </a:schemeClr>
          </a:lnRef>
          <a:fillRef idx="1">
            <a:schemeClr val="accent4"/>
          </a:fillRef>
          <a:effectRef idx="0">
            <a:schemeClr val="accent4"/>
          </a:effectRef>
          <a:fontRef idx="minor">
            <a:schemeClr val="lt1"/>
          </a:fontRef>
        </dgm:style>
      </dgm:prSet>
      <dgm:spPr/>
      <dgm:t>
        <a:bodyPr/>
        <a:lstStyle/>
        <a:p>
          <a:endParaRPr lang="en-US"/>
        </a:p>
      </dgm:t>
    </dgm:pt>
    <dgm:pt modelId="{4F8D52BC-491D-4F91-84C9-E2AF8EC5E1A3}">
      <dgm:prSet>
        <dgm:style>
          <a:lnRef idx="2">
            <a:schemeClr val="accent4">
              <a:shade val="15000"/>
            </a:schemeClr>
          </a:lnRef>
          <a:fillRef idx="1">
            <a:schemeClr val="accent4"/>
          </a:fillRef>
          <a:effectRef idx="0">
            <a:schemeClr val="accent4"/>
          </a:effectRef>
          <a:fontRef idx="minor">
            <a:schemeClr val="lt1"/>
          </a:fontRef>
        </dgm:style>
      </dgm:prSet>
      <dgm:spPr>
        <a:ln/>
      </dgm:spPr>
      <dgm:t>
        <a:bodyPr/>
        <a:lstStyle/>
        <a:p>
          <a:r>
            <a:rPr lang="en-US" b="0" i="0" dirty="0"/>
            <a:t>Your private email to our global audience of 138,000+ travel and tourism professionals worldwide.</a:t>
          </a:r>
          <a:endParaRPr lang="en-US" dirty="0"/>
        </a:p>
      </dgm:t>
    </dgm:pt>
    <dgm:pt modelId="{2A82504D-A337-44FB-95E1-E8C221F47489}" type="parTrans" cxnId="{5BBAE8DC-BCC9-42A0-AC78-AA8621F80F1D}">
      <dgm:prSet/>
      <dgm:spPr/>
      <dgm:t>
        <a:bodyPr/>
        <a:lstStyle/>
        <a:p>
          <a:endParaRPr lang="en-US"/>
        </a:p>
      </dgm:t>
    </dgm:pt>
    <dgm:pt modelId="{CDADD50B-C89B-4C0A-9219-97B381F4B0F3}" type="sibTrans" cxnId="{5BBAE8DC-BCC9-42A0-AC78-AA8621F80F1D}">
      <dgm:prSet>
        <dgm:style>
          <a:lnRef idx="2">
            <a:schemeClr val="accent4">
              <a:shade val="15000"/>
            </a:schemeClr>
          </a:lnRef>
          <a:fillRef idx="1">
            <a:schemeClr val="accent4"/>
          </a:fillRef>
          <a:effectRef idx="0">
            <a:schemeClr val="accent4"/>
          </a:effectRef>
          <a:fontRef idx="minor">
            <a:schemeClr val="lt1"/>
          </a:fontRef>
        </dgm:style>
      </dgm:prSet>
      <dgm:spPr/>
      <dgm:t>
        <a:bodyPr/>
        <a:lstStyle/>
        <a:p>
          <a:endParaRPr lang="en-US"/>
        </a:p>
      </dgm:t>
    </dgm:pt>
    <dgm:pt modelId="{8638C09F-C22F-427B-8302-35E036CCDC85}">
      <dgm:prSet>
        <dgm:style>
          <a:lnRef idx="2">
            <a:schemeClr val="accent4">
              <a:shade val="15000"/>
            </a:schemeClr>
          </a:lnRef>
          <a:fillRef idx="1">
            <a:schemeClr val="accent4"/>
          </a:fillRef>
          <a:effectRef idx="0">
            <a:schemeClr val="accent4"/>
          </a:effectRef>
          <a:fontRef idx="minor">
            <a:schemeClr val="lt1"/>
          </a:fontRef>
        </dgm:style>
      </dgm:prSet>
      <dgm:spPr/>
      <dgm:t>
        <a:bodyPr/>
        <a:lstStyle/>
        <a:p>
          <a:r>
            <a:rPr lang="en-US" b="0" i="0" dirty="0"/>
            <a:t>A free follow-up email to everyone who did not open your original email within 48 hours</a:t>
          </a:r>
          <a:endParaRPr lang="en-US" dirty="0"/>
        </a:p>
      </dgm:t>
    </dgm:pt>
    <dgm:pt modelId="{EE750925-E7BD-4AE0-B64E-563495E7620E}" type="parTrans" cxnId="{1CA5895F-3D15-4F69-8EF6-1CF47B7A9BC9}">
      <dgm:prSet/>
      <dgm:spPr/>
      <dgm:t>
        <a:bodyPr/>
        <a:lstStyle/>
        <a:p>
          <a:endParaRPr lang="en-US"/>
        </a:p>
      </dgm:t>
    </dgm:pt>
    <dgm:pt modelId="{95900C6F-72ED-4ED0-BE6B-062F2579F0FD}" type="sibTrans" cxnId="{1CA5895F-3D15-4F69-8EF6-1CF47B7A9BC9}">
      <dgm:prSet>
        <dgm:style>
          <a:lnRef idx="2">
            <a:schemeClr val="accent4">
              <a:shade val="15000"/>
            </a:schemeClr>
          </a:lnRef>
          <a:fillRef idx="1">
            <a:schemeClr val="accent4"/>
          </a:fillRef>
          <a:effectRef idx="0">
            <a:schemeClr val="accent4"/>
          </a:effectRef>
          <a:fontRef idx="minor">
            <a:schemeClr val="lt1"/>
          </a:fontRef>
        </dgm:style>
      </dgm:prSet>
      <dgm:spPr/>
      <dgm:t>
        <a:bodyPr/>
        <a:lstStyle/>
        <a:p>
          <a:endParaRPr lang="en-US"/>
        </a:p>
      </dgm:t>
    </dgm:pt>
    <dgm:pt modelId="{72E4BAF2-63D8-4055-ADC0-31D3A4136BDC}">
      <dgm:prSet>
        <dgm:style>
          <a:lnRef idx="2">
            <a:schemeClr val="accent4">
              <a:shade val="15000"/>
            </a:schemeClr>
          </a:lnRef>
          <a:fillRef idx="1">
            <a:schemeClr val="accent4"/>
          </a:fillRef>
          <a:effectRef idx="0">
            <a:schemeClr val="accent4"/>
          </a:effectRef>
          <a:fontRef idx="minor">
            <a:schemeClr val="lt1"/>
          </a:fontRef>
        </dgm:style>
      </dgm:prSet>
      <dgm:spPr/>
      <dgm:t>
        <a:bodyPr/>
        <a:lstStyle/>
        <a:p>
          <a:r>
            <a:rPr lang="en-US" b="0" i="0" dirty="0"/>
            <a:t>A different free follow-up email will be sent to those who had opened your original email message.</a:t>
          </a:r>
          <a:endParaRPr lang="en-US" dirty="0"/>
        </a:p>
      </dgm:t>
    </dgm:pt>
    <dgm:pt modelId="{0CDF86CE-F0A1-4FC7-8C77-122109DA8367}" type="parTrans" cxnId="{43A7DB47-3D6C-4CBC-8197-C88B4291332D}">
      <dgm:prSet/>
      <dgm:spPr/>
      <dgm:t>
        <a:bodyPr/>
        <a:lstStyle/>
        <a:p>
          <a:endParaRPr lang="en-US"/>
        </a:p>
      </dgm:t>
    </dgm:pt>
    <dgm:pt modelId="{0992273A-7131-4551-BC5E-48D19A39F1CF}" type="sibTrans" cxnId="{43A7DB47-3D6C-4CBC-8197-C88B4291332D}">
      <dgm:prSet>
        <dgm:style>
          <a:lnRef idx="2">
            <a:schemeClr val="accent4">
              <a:shade val="15000"/>
            </a:schemeClr>
          </a:lnRef>
          <a:fillRef idx="1">
            <a:schemeClr val="accent4"/>
          </a:fillRef>
          <a:effectRef idx="0">
            <a:schemeClr val="accent4"/>
          </a:effectRef>
          <a:fontRef idx="minor">
            <a:schemeClr val="lt1"/>
          </a:fontRef>
        </dgm:style>
      </dgm:prSet>
      <dgm:spPr/>
      <dgm:t>
        <a:bodyPr/>
        <a:lstStyle/>
        <a:p>
          <a:endParaRPr lang="en-US"/>
        </a:p>
      </dgm:t>
    </dgm:pt>
    <dgm:pt modelId="{BF65D796-53C0-4FDC-AD93-D0EE6D06C071}">
      <dgm:prSet>
        <dgm:style>
          <a:lnRef idx="2">
            <a:schemeClr val="accent4">
              <a:shade val="15000"/>
            </a:schemeClr>
          </a:lnRef>
          <a:fillRef idx="1">
            <a:schemeClr val="accent4"/>
          </a:fillRef>
          <a:effectRef idx="0">
            <a:schemeClr val="accent4"/>
          </a:effectRef>
          <a:fontRef idx="minor">
            <a:schemeClr val="lt1"/>
          </a:fontRef>
        </dgm:style>
      </dgm:prSet>
      <dgm:spPr/>
      <dgm:t>
        <a:bodyPr/>
        <a:lstStyle/>
        <a:p>
          <a:r>
            <a:rPr lang="en-US" b="0" i="0" dirty="0"/>
            <a:t>Push alert with a link to your email showing on the computer screen of up to 450,000 </a:t>
          </a:r>
          <a:r>
            <a:rPr lang="en-US" b="0" i="0" dirty="0" err="1"/>
            <a:t>eTN</a:t>
          </a:r>
          <a:r>
            <a:rPr lang="en-US" b="0" i="0" dirty="0"/>
            <a:t> readers. It has the potential to be seen </a:t>
          </a:r>
          <a:r>
            <a:rPr lang="en-US" b="0" i="0" dirty="0">
              <a:hlinkClick xmlns:r="http://schemas.openxmlformats.org/officeDocument/2006/relationships" r:id="rId1"/>
            </a:rPr>
            <a:t>by 2+ million readers.</a:t>
          </a:r>
          <a:endParaRPr lang="en-US" dirty="0"/>
        </a:p>
      </dgm:t>
    </dgm:pt>
    <dgm:pt modelId="{43F72196-57DF-457D-AC8B-23201CE040CF}" type="parTrans" cxnId="{DC0CA6D6-4C76-460F-BE67-26BE70FA0E5D}">
      <dgm:prSet/>
      <dgm:spPr/>
      <dgm:t>
        <a:bodyPr/>
        <a:lstStyle/>
        <a:p>
          <a:endParaRPr lang="en-US"/>
        </a:p>
      </dgm:t>
    </dgm:pt>
    <dgm:pt modelId="{E6953A12-0505-4547-8DE3-1D963E7E4A63}" type="sibTrans" cxnId="{DC0CA6D6-4C76-460F-BE67-26BE70FA0E5D}">
      <dgm:prSet/>
      <dgm:spPr/>
      <dgm:t>
        <a:bodyPr/>
        <a:lstStyle/>
        <a:p>
          <a:endParaRPr lang="en-US"/>
        </a:p>
      </dgm:t>
    </dgm:pt>
    <dgm:pt modelId="{7D11575C-C5D8-784E-A7CD-F2D007D65BF1}" type="pres">
      <dgm:prSet presAssocID="{4930A863-A43A-44D1-A363-A137F3445558}" presName="diagram" presStyleCnt="0">
        <dgm:presLayoutVars>
          <dgm:dir/>
          <dgm:resizeHandles val="exact"/>
        </dgm:presLayoutVars>
      </dgm:prSet>
      <dgm:spPr/>
    </dgm:pt>
    <dgm:pt modelId="{27DF4CE6-BCB5-5944-8E8C-0C7E578D34EE}" type="pres">
      <dgm:prSet presAssocID="{B3C960E0-E2B1-4491-A9CC-3936D2E04410}" presName="node" presStyleLbl="node1" presStyleIdx="0" presStyleCnt="5">
        <dgm:presLayoutVars>
          <dgm:bulletEnabled val="1"/>
        </dgm:presLayoutVars>
      </dgm:prSet>
      <dgm:spPr/>
    </dgm:pt>
    <dgm:pt modelId="{08775176-9A60-224E-98BF-F30B136AA31F}" type="pres">
      <dgm:prSet presAssocID="{BD28EB25-ADD2-47CE-9F84-D48067D42514}" presName="sibTrans" presStyleLbl="sibTrans2D1" presStyleIdx="0" presStyleCnt="4"/>
      <dgm:spPr/>
    </dgm:pt>
    <dgm:pt modelId="{1DB7C250-12F3-9541-84BD-26809B3657BB}" type="pres">
      <dgm:prSet presAssocID="{BD28EB25-ADD2-47CE-9F84-D48067D42514}" presName="connectorText" presStyleLbl="sibTrans2D1" presStyleIdx="0" presStyleCnt="4"/>
      <dgm:spPr/>
    </dgm:pt>
    <dgm:pt modelId="{0C3C93FC-1BD5-8746-BB68-B2A9671C5C82}" type="pres">
      <dgm:prSet presAssocID="{4F8D52BC-491D-4F91-84C9-E2AF8EC5E1A3}" presName="node" presStyleLbl="node1" presStyleIdx="1" presStyleCnt="5">
        <dgm:presLayoutVars>
          <dgm:bulletEnabled val="1"/>
        </dgm:presLayoutVars>
      </dgm:prSet>
      <dgm:spPr/>
    </dgm:pt>
    <dgm:pt modelId="{1293E0D6-BE43-9A4C-9288-1F0C76CD5E47}" type="pres">
      <dgm:prSet presAssocID="{CDADD50B-C89B-4C0A-9219-97B381F4B0F3}" presName="sibTrans" presStyleLbl="sibTrans2D1" presStyleIdx="1" presStyleCnt="4"/>
      <dgm:spPr/>
    </dgm:pt>
    <dgm:pt modelId="{BE249028-B3F7-0848-891F-CF852C5EE6C7}" type="pres">
      <dgm:prSet presAssocID="{CDADD50B-C89B-4C0A-9219-97B381F4B0F3}" presName="connectorText" presStyleLbl="sibTrans2D1" presStyleIdx="1" presStyleCnt="4"/>
      <dgm:spPr/>
    </dgm:pt>
    <dgm:pt modelId="{8D94844F-728A-AE4C-9F11-02B65EB53902}" type="pres">
      <dgm:prSet presAssocID="{8638C09F-C22F-427B-8302-35E036CCDC85}" presName="node" presStyleLbl="node1" presStyleIdx="2" presStyleCnt="5">
        <dgm:presLayoutVars>
          <dgm:bulletEnabled val="1"/>
        </dgm:presLayoutVars>
      </dgm:prSet>
      <dgm:spPr/>
    </dgm:pt>
    <dgm:pt modelId="{7FA969E7-5058-1549-9D18-2DA3CBC81B09}" type="pres">
      <dgm:prSet presAssocID="{95900C6F-72ED-4ED0-BE6B-062F2579F0FD}" presName="sibTrans" presStyleLbl="sibTrans2D1" presStyleIdx="2" presStyleCnt="4"/>
      <dgm:spPr/>
    </dgm:pt>
    <dgm:pt modelId="{46141CE1-4A72-9246-89FE-EDD6F2C45194}" type="pres">
      <dgm:prSet presAssocID="{95900C6F-72ED-4ED0-BE6B-062F2579F0FD}" presName="connectorText" presStyleLbl="sibTrans2D1" presStyleIdx="2" presStyleCnt="4"/>
      <dgm:spPr/>
    </dgm:pt>
    <dgm:pt modelId="{EDC92CE8-0921-C54A-8AC6-C39CFEC7BEA9}" type="pres">
      <dgm:prSet presAssocID="{72E4BAF2-63D8-4055-ADC0-31D3A4136BDC}" presName="node" presStyleLbl="node1" presStyleIdx="3" presStyleCnt="5">
        <dgm:presLayoutVars>
          <dgm:bulletEnabled val="1"/>
        </dgm:presLayoutVars>
      </dgm:prSet>
      <dgm:spPr/>
    </dgm:pt>
    <dgm:pt modelId="{FC2D9666-7402-264F-8071-1ECBE65997E0}" type="pres">
      <dgm:prSet presAssocID="{0992273A-7131-4551-BC5E-48D19A39F1CF}" presName="sibTrans" presStyleLbl="sibTrans2D1" presStyleIdx="3" presStyleCnt="4"/>
      <dgm:spPr/>
    </dgm:pt>
    <dgm:pt modelId="{E8B084CE-C1CD-5643-A27D-ADD6B100D30D}" type="pres">
      <dgm:prSet presAssocID="{0992273A-7131-4551-BC5E-48D19A39F1CF}" presName="connectorText" presStyleLbl="sibTrans2D1" presStyleIdx="3" presStyleCnt="4"/>
      <dgm:spPr/>
    </dgm:pt>
    <dgm:pt modelId="{8A24FB2E-1C83-FB44-AB9C-5043175B1E4A}" type="pres">
      <dgm:prSet presAssocID="{BF65D796-53C0-4FDC-AD93-D0EE6D06C071}" presName="node" presStyleLbl="node1" presStyleIdx="4" presStyleCnt="5">
        <dgm:presLayoutVars>
          <dgm:bulletEnabled val="1"/>
        </dgm:presLayoutVars>
      </dgm:prSet>
      <dgm:spPr/>
    </dgm:pt>
  </dgm:ptLst>
  <dgm:cxnLst>
    <dgm:cxn modelId="{AE7F0603-DDB6-A841-87BD-1A2414437C17}" type="presOf" srcId="{B3C960E0-E2B1-4491-A9CC-3936D2E04410}" destId="{27DF4CE6-BCB5-5944-8E8C-0C7E578D34EE}" srcOrd="0" destOrd="0" presId="urn:microsoft.com/office/officeart/2005/8/layout/process5"/>
    <dgm:cxn modelId="{5FB14A09-858B-0742-92E3-D51206272A30}" type="presOf" srcId="{BD28EB25-ADD2-47CE-9F84-D48067D42514}" destId="{1DB7C250-12F3-9541-84BD-26809B3657BB}" srcOrd="1" destOrd="0" presId="urn:microsoft.com/office/officeart/2005/8/layout/process5"/>
    <dgm:cxn modelId="{79BB9C28-A8C7-AB49-B0FF-5452467680A6}" type="presOf" srcId="{4930A863-A43A-44D1-A363-A137F3445558}" destId="{7D11575C-C5D8-784E-A7CD-F2D007D65BF1}" srcOrd="0" destOrd="0" presId="urn:microsoft.com/office/officeart/2005/8/layout/process5"/>
    <dgm:cxn modelId="{F74FA430-CA15-F04C-B0C8-47501D25DF71}" type="presOf" srcId="{BD28EB25-ADD2-47CE-9F84-D48067D42514}" destId="{08775176-9A60-224E-98BF-F30B136AA31F}" srcOrd="0" destOrd="0" presId="urn:microsoft.com/office/officeart/2005/8/layout/process5"/>
    <dgm:cxn modelId="{F5FE933C-D655-134F-ABB0-B3B0E277273E}" type="presOf" srcId="{8638C09F-C22F-427B-8302-35E036CCDC85}" destId="{8D94844F-728A-AE4C-9F11-02B65EB53902}" srcOrd="0" destOrd="0" presId="urn:microsoft.com/office/officeart/2005/8/layout/process5"/>
    <dgm:cxn modelId="{6B11E841-6EA4-454E-8646-A9900EA13505}" type="presOf" srcId="{95900C6F-72ED-4ED0-BE6B-062F2579F0FD}" destId="{7FA969E7-5058-1549-9D18-2DA3CBC81B09}" srcOrd="0" destOrd="0" presId="urn:microsoft.com/office/officeart/2005/8/layout/process5"/>
    <dgm:cxn modelId="{43A7DB47-3D6C-4CBC-8197-C88B4291332D}" srcId="{4930A863-A43A-44D1-A363-A137F3445558}" destId="{72E4BAF2-63D8-4055-ADC0-31D3A4136BDC}" srcOrd="3" destOrd="0" parTransId="{0CDF86CE-F0A1-4FC7-8C77-122109DA8367}" sibTransId="{0992273A-7131-4551-BC5E-48D19A39F1CF}"/>
    <dgm:cxn modelId="{1CA5895F-3D15-4F69-8EF6-1CF47B7A9BC9}" srcId="{4930A863-A43A-44D1-A363-A137F3445558}" destId="{8638C09F-C22F-427B-8302-35E036CCDC85}" srcOrd="2" destOrd="0" parTransId="{EE750925-E7BD-4AE0-B64E-563495E7620E}" sibTransId="{95900C6F-72ED-4ED0-BE6B-062F2579F0FD}"/>
    <dgm:cxn modelId="{696DD964-8084-E543-9F1F-95912ED8E4E6}" type="presOf" srcId="{95900C6F-72ED-4ED0-BE6B-062F2579F0FD}" destId="{46141CE1-4A72-9246-89FE-EDD6F2C45194}" srcOrd="1" destOrd="0" presId="urn:microsoft.com/office/officeart/2005/8/layout/process5"/>
    <dgm:cxn modelId="{362FA467-9D0D-8947-9EDF-A076EB4565CE}" type="presOf" srcId="{4F8D52BC-491D-4F91-84C9-E2AF8EC5E1A3}" destId="{0C3C93FC-1BD5-8746-BB68-B2A9671C5C82}" srcOrd="0" destOrd="0" presId="urn:microsoft.com/office/officeart/2005/8/layout/process5"/>
    <dgm:cxn modelId="{B8049492-3528-F74B-BD39-BA18E7BA4DAA}" type="presOf" srcId="{0992273A-7131-4551-BC5E-48D19A39F1CF}" destId="{FC2D9666-7402-264F-8071-1ECBE65997E0}" srcOrd="0" destOrd="0" presId="urn:microsoft.com/office/officeart/2005/8/layout/process5"/>
    <dgm:cxn modelId="{D82E39A8-C26D-314D-8D55-13AEAE2DFE28}" type="presOf" srcId="{CDADD50B-C89B-4C0A-9219-97B381F4B0F3}" destId="{BE249028-B3F7-0848-891F-CF852C5EE6C7}" srcOrd="1" destOrd="0" presId="urn:microsoft.com/office/officeart/2005/8/layout/process5"/>
    <dgm:cxn modelId="{AF067CC4-9C76-4C3D-9A47-DE349E335871}" srcId="{4930A863-A43A-44D1-A363-A137F3445558}" destId="{B3C960E0-E2B1-4491-A9CC-3936D2E04410}" srcOrd="0" destOrd="0" parTransId="{4A1722C8-71E6-49B5-A1A8-5B302C5F1302}" sibTransId="{BD28EB25-ADD2-47CE-9F84-D48067D42514}"/>
    <dgm:cxn modelId="{444FD9CA-F1FF-4547-9859-5D22223800EF}" type="presOf" srcId="{72E4BAF2-63D8-4055-ADC0-31D3A4136BDC}" destId="{EDC92CE8-0921-C54A-8AC6-C39CFEC7BEA9}" srcOrd="0" destOrd="0" presId="urn:microsoft.com/office/officeart/2005/8/layout/process5"/>
    <dgm:cxn modelId="{C76372CF-C327-CD48-A2E7-2C9DFE529BCA}" type="presOf" srcId="{0992273A-7131-4551-BC5E-48D19A39F1CF}" destId="{E8B084CE-C1CD-5643-A27D-ADD6B100D30D}" srcOrd="1" destOrd="0" presId="urn:microsoft.com/office/officeart/2005/8/layout/process5"/>
    <dgm:cxn modelId="{DC0CA6D6-4C76-460F-BE67-26BE70FA0E5D}" srcId="{4930A863-A43A-44D1-A363-A137F3445558}" destId="{BF65D796-53C0-4FDC-AD93-D0EE6D06C071}" srcOrd="4" destOrd="0" parTransId="{43F72196-57DF-457D-AC8B-23201CE040CF}" sibTransId="{E6953A12-0505-4547-8DE3-1D963E7E4A63}"/>
    <dgm:cxn modelId="{BD6F25D9-624F-DC41-98D8-F5AAEEEB7092}" type="presOf" srcId="{BF65D796-53C0-4FDC-AD93-D0EE6D06C071}" destId="{8A24FB2E-1C83-FB44-AB9C-5043175B1E4A}" srcOrd="0" destOrd="0" presId="urn:microsoft.com/office/officeart/2005/8/layout/process5"/>
    <dgm:cxn modelId="{5BBAE8DC-BCC9-42A0-AC78-AA8621F80F1D}" srcId="{4930A863-A43A-44D1-A363-A137F3445558}" destId="{4F8D52BC-491D-4F91-84C9-E2AF8EC5E1A3}" srcOrd="1" destOrd="0" parTransId="{2A82504D-A337-44FB-95E1-E8C221F47489}" sibTransId="{CDADD50B-C89B-4C0A-9219-97B381F4B0F3}"/>
    <dgm:cxn modelId="{ABAD96EB-C338-4642-B226-173FD58735F8}" type="presOf" srcId="{CDADD50B-C89B-4C0A-9219-97B381F4B0F3}" destId="{1293E0D6-BE43-9A4C-9288-1F0C76CD5E47}" srcOrd="0" destOrd="0" presId="urn:microsoft.com/office/officeart/2005/8/layout/process5"/>
    <dgm:cxn modelId="{4F0AAF0B-BCCB-8346-A0F4-82018BFE13B8}" type="presParOf" srcId="{7D11575C-C5D8-784E-A7CD-F2D007D65BF1}" destId="{27DF4CE6-BCB5-5944-8E8C-0C7E578D34EE}" srcOrd="0" destOrd="0" presId="urn:microsoft.com/office/officeart/2005/8/layout/process5"/>
    <dgm:cxn modelId="{3751025A-722B-C244-92E7-5D9444F830AA}" type="presParOf" srcId="{7D11575C-C5D8-784E-A7CD-F2D007D65BF1}" destId="{08775176-9A60-224E-98BF-F30B136AA31F}" srcOrd="1" destOrd="0" presId="urn:microsoft.com/office/officeart/2005/8/layout/process5"/>
    <dgm:cxn modelId="{7AA3E1BC-12B4-FC49-8BD4-781251B3A89E}" type="presParOf" srcId="{08775176-9A60-224E-98BF-F30B136AA31F}" destId="{1DB7C250-12F3-9541-84BD-26809B3657BB}" srcOrd="0" destOrd="0" presId="urn:microsoft.com/office/officeart/2005/8/layout/process5"/>
    <dgm:cxn modelId="{2B1C5EA1-C8D5-8F4C-B799-B6E5BC77032B}" type="presParOf" srcId="{7D11575C-C5D8-784E-A7CD-F2D007D65BF1}" destId="{0C3C93FC-1BD5-8746-BB68-B2A9671C5C82}" srcOrd="2" destOrd="0" presId="urn:microsoft.com/office/officeart/2005/8/layout/process5"/>
    <dgm:cxn modelId="{3914FFF8-E221-0F44-A1E3-48D7FD5F956B}" type="presParOf" srcId="{7D11575C-C5D8-784E-A7CD-F2D007D65BF1}" destId="{1293E0D6-BE43-9A4C-9288-1F0C76CD5E47}" srcOrd="3" destOrd="0" presId="urn:microsoft.com/office/officeart/2005/8/layout/process5"/>
    <dgm:cxn modelId="{F191614F-9379-1445-9D93-D3151B3B7622}" type="presParOf" srcId="{1293E0D6-BE43-9A4C-9288-1F0C76CD5E47}" destId="{BE249028-B3F7-0848-891F-CF852C5EE6C7}" srcOrd="0" destOrd="0" presId="urn:microsoft.com/office/officeart/2005/8/layout/process5"/>
    <dgm:cxn modelId="{59863281-2FD0-E44D-8C8A-2AA01620CED9}" type="presParOf" srcId="{7D11575C-C5D8-784E-A7CD-F2D007D65BF1}" destId="{8D94844F-728A-AE4C-9F11-02B65EB53902}" srcOrd="4" destOrd="0" presId="urn:microsoft.com/office/officeart/2005/8/layout/process5"/>
    <dgm:cxn modelId="{93634CE8-875E-184C-B645-6C261DA0382F}" type="presParOf" srcId="{7D11575C-C5D8-784E-A7CD-F2D007D65BF1}" destId="{7FA969E7-5058-1549-9D18-2DA3CBC81B09}" srcOrd="5" destOrd="0" presId="urn:microsoft.com/office/officeart/2005/8/layout/process5"/>
    <dgm:cxn modelId="{BEFF869B-AFFF-974F-B324-A8969CB9BC29}" type="presParOf" srcId="{7FA969E7-5058-1549-9D18-2DA3CBC81B09}" destId="{46141CE1-4A72-9246-89FE-EDD6F2C45194}" srcOrd="0" destOrd="0" presId="urn:microsoft.com/office/officeart/2005/8/layout/process5"/>
    <dgm:cxn modelId="{3D6DB842-D6E3-4845-8010-40522D402A1E}" type="presParOf" srcId="{7D11575C-C5D8-784E-A7CD-F2D007D65BF1}" destId="{EDC92CE8-0921-C54A-8AC6-C39CFEC7BEA9}" srcOrd="6" destOrd="0" presId="urn:microsoft.com/office/officeart/2005/8/layout/process5"/>
    <dgm:cxn modelId="{024B34E7-2C9C-EE42-9822-8F73A2720BEF}" type="presParOf" srcId="{7D11575C-C5D8-784E-A7CD-F2D007D65BF1}" destId="{FC2D9666-7402-264F-8071-1ECBE65997E0}" srcOrd="7" destOrd="0" presId="urn:microsoft.com/office/officeart/2005/8/layout/process5"/>
    <dgm:cxn modelId="{BFAF1EE4-B075-7046-8C45-D329A09D66A4}" type="presParOf" srcId="{FC2D9666-7402-264F-8071-1ECBE65997E0}" destId="{E8B084CE-C1CD-5643-A27D-ADD6B100D30D}" srcOrd="0" destOrd="0" presId="urn:microsoft.com/office/officeart/2005/8/layout/process5"/>
    <dgm:cxn modelId="{C85B0111-4F27-BA43-A7BC-8DB2F9822423}" type="presParOf" srcId="{7D11575C-C5D8-784E-A7CD-F2D007D65BF1}" destId="{8A24FB2E-1C83-FB44-AB9C-5043175B1E4A}" srcOrd="8"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04CA799-302F-4769-ABCB-3D5D432E32A8}"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6043F990-28B1-40A5-B86E-5A2F3C79433B}">
      <dgm:prSet/>
      <dgm:spPr/>
      <dgm:t>
        <a:bodyPr/>
        <a:lstStyle/>
        <a:p>
          <a:r>
            <a:rPr lang="en-US" b="1"/>
            <a:t>Action Plan for The Ageless Traveler</a:t>
          </a:r>
          <a:endParaRPr lang="en-US"/>
        </a:p>
      </dgm:t>
    </dgm:pt>
    <dgm:pt modelId="{F535B678-1F31-43F4-8C38-DD8429E82746}" type="parTrans" cxnId="{B13E06A4-94F6-439E-9F9B-383EF88D8F69}">
      <dgm:prSet/>
      <dgm:spPr/>
      <dgm:t>
        <a:bodyPr/>
        <a:lstStyle/>
        <a:p>
          <a:endParaRPr lang="en-US"/>
        </a:p>
      </dgm:t>
    </dgm:pt>
    <dgm:pt modelId="{4E02617C-9C0E-4CF5-B71D-C25FE3C99430}" type="sibTrans" cxnId="{B13E06A4-94F6-439E-9F9B-383EF88D8F69}">
      <dgm:prSet/>
      <dgm:spPr/>
      <dgm:t>
        <a:bodyPr/>
        <a:lstStyle/>
        <a:p>
          <a:endParaRPr lang="en-US"/>
        </a:p>
      </dgm:t>
    </dgm:pt>
    <dgm:pt modelId="{C23FDE5F-4776-4C81-92DE-3C02E0FE332D}">
      <dgm:prSet/>
      <dgm:spPr/>
      <dgm:t>
        <a:bodyPr/>
        <a:lstStyle/>
        <a:p>
          <a:r>
            <a:rPr lang="en-US"/>
            <a:t>Design and Sensory Accommodation</a:t>
          </a:r>
        </a:p>
      </dgm:t>
    </dgm:pt>
    <dgm:pt modelId="{CE12C79C-84C5-44AA-9836-8A73FA66A8D6}" type="parTrans" cxnId="{E82896B8-234F-4FE1-BED9-A9F1E715DBF1}">
      <dgm:prSet/>
      <dgm:spPr/>
      <dgm:t>
        <a:bodyPr/>
        <a:lstStyle/>
        <a:p>
          <a:endParaRPr lang="en-US"/>
        </a:p>
      </dgm:t>
    </dgm:pt>
    <dgm:pt modelId="{9F318683-D51F-466B-8267-D31C5C1FADF3}" type="sibTrans" cxnId="{E82896B8-234F-4FE1-BED9-A9F1E715DBF1}">
      <dgm:prSet/>
      <dgm:spPr/>
      <dgm:t>
        <a:bodyPr/>
        <a:lstStyle/>
        <a:p>
          <a:endParaRPr lang="en-US"/>
        </a:p>
      </dgm:t>
    </dgm:pt>
    <dgm:pt modelId="{95890956-81F9-4572-9930-2796DCCF3FCD}">
      <dgm:prSet/>
      <dgm:spPr/>
      <dgm:t>
        <a:bodyPr/>
        <a:lstStyle/>
        <a:p>
          <a:r>
            <a:rPr lang="en-US" dirty="0"/>
            <a:t>Education, Awareness, Technologies</a:t>
          </a:r>
        </a:p>
      </dgm:t>
    </dgm:pt>
    <dgm:pt modelId="{9CE8CACF-CF76-4636-AB00-A041DD7B5585}" type="parTrans" cxnId="{74B48358-291B-4B9B-A583-32EDA09E0ABD}">
      <dgm:prSet/>
      <dgm:spPr/>
      <dgm:t>
        <a:bodyPr/>
        <a:lstStyle/>
        <a:p>
          <a:endParaRPr lang="en-US"/>
        </a:p>
      </dgm:t>
    </dgm:pt>
    <dgm:pt modelId="{3716A6F2-C2DD-4498-BBE5-23929F90F74A}" type="sibTrans" cxnId="{74B48358-291B-4B9B-A583-32EDA09E0ABD}">
      <dgm:prSet/>
      <dgm:spPr/>
      <dgm:t>
        <a:bodyPr/>
        <a:lstStyle/>
        <a:p>
          <a:endParaRPr lang="en-US"/>
        </a:p>
      </dgm:t>
    </dgm:pt>
    <dgm:pt modelId="{D08CA244-B6F0-4DCF-B3BF-C892A6A3B44C}">
      <dgm:prSet/>
      <dgm:spPr/>
      <dgm:t>
        <a:bodyPr/>
        <a:lstStyle/>
        <a:p>
          <a:r>
            <a:rPr lang="en-US"/>
            <a:t>Staff  &amp; Management Training -  Age Awareness</a:t>
          </a:r>
        </a:p>
      </dgm:t>
    </dgm:pt>
    <dgm:pt modelId="{F6DEE7FC-1133-4139-9449-8132197822B3}" type="parTrans" cxnId="{96D14735-B197-4A80-8A20-7512B96DAADF}">
      <dgm:prSet/>
      <dgm:spPr/>
      <dgm:t>
        <a:bodyPr/>
        <a:lstStyle/>
        <a:p>
          <a:endParaRPr lang="en-US"/>
        </a:p>
      </dgm:t>
    </dgm:pt>
    <dgm:pt modelId="{2FD338E5-FF45-4700-8FA0-2BA1FAD29460}" type="sibTrans" cxnId="{96D14735-B197-4A80-8A20-7512B96DAADF}">
      <dgm:prSet/>
      <dgm:spPr/>
      <dgm:t>
        <a:bodyPr/>
        <a:lstStyle/>
        <a:p>
          <a:endParaRPr lang="en-US"/>
        </a:p>
      </dgm:t>
    </dgm:pt>
    <dgm:pt modelId="{7EA6F6F6-468F-49AA-9255-BA7233417B34}">
      <dgm:prSet/>
      <dgm:spPr/>
      <dgm:t>
        <a:bodyPr/>
        <a:lstStyle/>
        <a:p>
          <a:r>
            <a:rPr lang="en-US" dirty="0"/>
            <a:t>Marketing and Outreach: Phrases, Websites, Images, Approach</a:t>
          </a:r>
        </a:p>
      </dgm:t>
    </dgm:pt>
    <dgm:pt modelId="{7A2F6B15-312D-4884-BA0D-88835EBA4FA8}" type="parTrans" cxnId="{FDFA438C-E71D-444D-8C1C-6C46484C4D08}">
      <dgm:prSet/>
      <dgm:spPr/>
      <dgm:t>
        <a:bodyPr/>
        <a:lstStyle/>
        <a:p>
          <a:endParaRPr lang="en-US"/>
        </a:p>
      </dgm:t>
    </dgm:pt>
    <dgm:pt modelId="{EFBCE75F-276A-4431-B9D1-E778FA9FC396}" type="sibTrans" cxnId="{FDFA438C-E71D-444D-8C1C-6C46484C4D08}">
      <dgm:prSet/>
      <dgm:spPr/>
      <dgm:t>
        <a:bodyPr/>
        <a:lstStyle/>
        <a:p>
          <a:endParaRPr lang="en-US"/>
        </a:p>
      </dgm:t>
    </dgm:pt>
    <dgm:pt modelId="{F8ECD28D-FFC4-47AF-85FB-F2F9698AD1D6}">
      <dgm:prSet/>
      <dgm:spPr/>
      <dgm:t>
        <a:bodyPr/>
        <a:lstStyle/>
        <a:p>
          <a:r>
            <a:rPr lang="en-US"/>
            <a:t>Artificial Intelligence, Technology, Data</a:t>
          </a:r>
        </a:p>
      </dgm:t>
    </dgm:pt>
    <dgm:pt modelId="{1B94D077-E64D-46C6-96ED-441EAD80814B}" type="parTrans" cxnId="{43CB75C6-FB25-4CD3-B611-FA5F80962CB8}">
      <dgm:prSet/>
      <dgm:spPr/>
      <dgm:t>
        <a:bodyPr/>
        <a:lstStyle/>
        <a:p>
          <a:endParaRPr lang="en-US"/>
        </a:p>
      </dgm:t>
    </dgm:pt>
    <dgm:pt modelId="{60612275-4EE5-4A9E-834B-60EDF0B1A444}" type="sibTrans" cxnId="{43CB75C6-FB25-4CD3-B611-FA5F80962CB8}">
      <dgm:prSet/>
      <dgm:spPr/>
      <dgm:t>
        <a:bodyPr/>
        <a:lstStyle/>
        <a:p>
          <a:endParaRPr lang="en-US"/>
        </a:p>
      </dgm:t>
    </dgm:pt>
    <dgm:pt modelId="{89D2A5AB-9F69-475A-A737-088CA1098974}">
      <dgm:prSet/>
      <dgm:spPr/>
      <dgm:t>
        <a:bodyPr/>
        <a:lstStyle/>
        <a:p>
          <a:r>
            <a:rPr lang="en-US"/>
            <a:t>Ageism and Attitudes</a:t>
          </a:r>
        </a:p>
      </dgm:t>
    </dgm:pt>
    <dgm:pt modelId="{B4C4497E-FC3A-49DF-A6E5-75C43A70D695}" type="parTrans" cxnId="{7BCCF230-DC09-48AC-88A8-D81185C9A64C}">
      <dgm:prSet/>
      <dgm:spPr/>
      <dgm:t>
        <a:bodyPr/>
        <a:lstStyle/>
        <a:p>
          <a:endParaRPr lang="en-US"/>
        </a:p>
      </dgm:t>
    </dgm:pt>
    <dgm:pt modelId="{40D75311-AC4A-4C6C-8547-E5B1F5CE8E34}" type="sibTrans" cxnId="{7BCCF230-DC09-48AC-88A8-D81185C9A64C}">
      <dgm:prSet/>
      <dgm:spPr/>
      <dgm:t>
        <a:bodyPr/>
        <a:lstStyle/>
        <a:p>
          <a:endParaRPr lang="en-US"/>
        </a:p>
      </dgm:t>
    </dgm:pt>
    <dgm:pt modelId="{F7AC091C-C97A-499E-9503-BEC3C3EA53C1}">
      <dgm:prSet/>
      <dgm:spPr/>
      <dgm:t>
        <a:bodyPr/>
        <a:lstStyle/>
        <a:p>
          <a:r>
            <a:rPr lang="en-US"/>
            <a:t>Employment Practices</a:t>
          </a:r>
        </a:p>
      </dgm:t>
    </dgm:pt>
    <dgm:pt modelId="{CCF97B30-FBC0-4A9C-8D89-E123C034FDD2}" type="parTrans" cxnId="{0819A1EF-7CF5-4FCD-B3E1-EFFAE0D4D9D2}">
      <dgm:prSet/>
      <dgm:spPr/>
      <dgm:t>
        <a:bodyPr/>
        <a:lstStyle/>
        <a:p>
          <a:endParaRPr lang="en-US"/>
        </a:p>
      </dgm:t>
    </dgm:pt>
    <dgm:pt modelId="{3890EAAC-7BD1-45DE-8943-3F7F4B11B14C}" type="sibTrans" cxnId="{0819A1EF-7CF5-4FCD-B3E1-EFFAE0D4D9D2}">
      <dgm:prSet/>
      <dgm:spPr/>
      <dgm:t>
        <a:bodyPr/>
        <a:lstStyle/>
        <a:p>
          <a:endParaRPr lang="en-US"/>
        </a:p>
      </dgm:t>
    </dgm:pt>
    <dgm:pt modelId="{EA9053C7-DD2D-4646-9EB2-308513669AD1}">
      <dgm:prSet/>
      <dgm:spPr/>
      <dgm:t>
        <a:bodyPr/>
        <a:lstStyle/>
        <a:p>
          <a:r>
            <a:rPr lang="en-US"/>
            <a:t>Itinerary Building and Sustainability</a:t>
          </a:r>
        </a:p>
      </dgm:t>
    </dgm:pt>
    <dgm:pt modelId="{89225076-54A4-472D-9A7C-4FC400C6E16C}" type="parTrans" cxnId="{F6EB6153-CBED-4BEF-8187-ED8BCD93DDB9}">
      <dgm:prSet/>
      <dgm:spPr/>
      <dgm:t>
        <a:bodyPr/>
        <a:lstStyle/>
        <a:p>
          <a:endParaRPr lang="en-US"/>
        </a:p>
      </dgm:t>
    </dgm:pt>
    <dgm:pt modelId="{4EFCA723-DF7B-4D9B-B361-26BFC89BF17B}" type="sibTrans" cxnId="{F6EB6153-CBED-4BEF-8187-ED8BCD93DDB9}">
      <dgm:prSet/>
      <dgm:spPr/>
      <dgm:t>
        <a:bodyPr/>
        <a:lstStyle/>
        <a:p>
          <a:endParaRPr lang="en-US"/>
        </a:p>
      </dgm:t>
    </dgm:pt>
    <dgm:pt modelId="{37C75433-EC2B-4AD5-9259-B3C1E974694F}">
      <dgm:prSet/>
      <dgm:spPr/>
      <dgm:t>
        <a:bodyPr/>
        <a:lstStyle/>
        <a:p>
          <a:r>
            <a:rPr lang="en-US"/>
            <a:t>Inclusivity</a:t>
          </a:r>
        </a:p>
      </dgm:t>
    </dgm:pt>
    <dgm:pt modelId="{49C79433-46A0-4A1B-A343-730D583C56D9}" type="parTrans" cxnId="{CED474A6-784E-449D-95BD-2A5211075EEF}">
      <dgm:prSet/>
      <dgm:spPr/>
      <dgm:t>
        <a:bodyPr/>
        <a:lstStyle/>
        <a:p>
          <a:endParaRPr lang="en-US"/>
        </a:p>
      </dgm:t>
    </dgm:pt>
    <dgm:pt modelId="{18D3A9FD-61E7-40EE-A6DD-19DCE9641CC1}" type="sibTrans" cxnId="{CED474A6-784E-449D-95BD-2A5211075EEF}">
      <dgm:prSet/>
      <dgm:spPr/>
      <dgm:t>
        <a:bodyPr/>
        <a:lstStyle/>
        <a:p>
          <a:endParaRPr lang="en-US"/>
        </a:p>
      </dgm:t>
    </dgm:pt>
    <dgm:pt modelId="{8A175B4A-80FE-47A2-B7B4-A9E995636D4D}">
      <dgm:prSet/>
      <dgm:spPr/>
      <dgm:t>
        <a:bodyPr/>
        <a:lstStyle/>
        <a:p>
          <a:r>
            <a:rPr lang="en-US"/>
            <a:t>Advocacy</a:t>
          </a:r>
        </a:p>
      </dgm:t>
    </dgm:pt>
    <dgm:pt modelId="{824336EB-6E9D-4DC4-BCAC-4BF48A592B97}" type="parTrans" cxnId="{BACF4B31-3260-4F5F-9A49-FA463BDF39E3}">
      <dgm:prSet/>
      <dgm:spPr/>
      <dgm:t>
        <a:bodyPr/>
        <a:lstStyle/>
        <a:p>
          <a:endParaRPr lang="en-US"/>
        </a:p>
      </dgm:t>
    </dgm:pt>
    <dgm:pt modelId="{2D469C17-C7C5-4793-B387-D3F57992F6FA}" type="sibTrans" cxnId="{BACF4B31-3260-4F5F-9A49-FA463BDF39E3}">
      <dgm:prSet/>
      <dgm:spPr/>
      <dgm:t>
        <a:bodyPr/>
        <a:lstStyle/>
        <a:p>
          <a:endParaRPr lang="en-US"/>
        </a:p>
      </dgm:t>
    </dgm:pt>
    <dgm:pt modelId="{4790D081-0234-4DB1-AB11-D2D4E3E6E473}">
      <dgm:prSet/>
      <dgm:spPr/>
      <dgm:t>
        <a:bodyPr/>
        <a:lstStyle/>
        <a:p>
          <a:r>
            <a:rPr lang="en-US"/>
            <a:t>Certification as Age Friendly</a:t>
          </a:r>
        </a:p>
      </dgm:t>
    </dgm:pt>
    <dgm:pt modelId="{58D8FCB2-F49A-49BC-B381-96E0AE384189}" type="parTrans" cxnId="{E216F42B-62E1-4354-AE9C-9E0073914F90}">
      <dgm:prSet/>
      <dgm:spPr/>
      <dgm:t>
        <a:bodyPr/>
        <a:lstStyle/>
        <a:p>
          <a:endParaRPr lang="en-US"/>
        </a:p>
      </dgm:t>
    </dgm:pt>
    <dgm:pt modelId="{789B82F9-4DBB-456C-90C5-811E55C4E080}" type="sibTrans" cxnId="{E216F42B-62E1-4354-AE9C-9E0073914F90}">
      <dgm:prSet/>
      <dgm:spPr/>
      <dgm:t>
        <a:bodyPr/>
        <a:lstStyle/>
        <a:p>
          <a:endParaRPr lang="en-US"/>
        </a:p>
      </dgm:t>
    </dgm:pt>
    <dgm:pt modelId="{FED1D379-33C4-4807-842C-FEEEE8346017}">
      <dgm:prSet/>
      <dgm:spPr/>
      <dgm:t>
        <a:bodyPr/>
        <a:lstStyle/>
        <a:p>
          <a:endParaRPr lang="en-US" dirty="0">
            <a:solidFill>
              <a:schemeClr val="tx1"/>
            </a:solidFill>
            <a:highlight>
              <a:srgbClr val="000000"/>
            </a:highlight>
          </a:endParaRPr>
        </a:p>
      </dgm:t>
    </dgm:pt>
    <dgm:pt modelId="{B14153E6-A9D6-478B-9FD1-217A0C6188DA}" type="parTrans" cxnId="{23C61A5D-CD42-46C7-85D9-EE76F2C54CE2}">
      <dgm:prSet/>
      <dgm:spPr/>
      <dgm:t>
        <a:bodyPr/>
        <a:lstStyle/>
        <a:p>
          <a:endParaRPr lang="en-US"/>
        </a:p>
      </dgm:t>
    </dgm:pt>
    <dgm:pt modelId="{DD49BCFA-358F-49C2-B138-564AE68FA376}" type="sibTrans" cxnId="{23C61A5D-CD42-46C7-85D9-EE76F2C54CE2}">
      <dgm:prSet/>
      <dgm:spPr/>
      <dgm:t>
        <a:bodyPr/>
        <a:lstStyle/>
        <a:p>
          <a:endParaRPr lang="en-US"/>
        </a:p>
      </dgm:t>
    </dgm:pt>
    <dgm:pt modelId="{4F616540-3A59-8547-999D-E72E9EDCB483}" type="pres">
      <dgm:prSet presAssocID="{304CA799-302F-4769-ABCB-3D5D432E32A8}" presName="vert0" presStyleCnt="0">
        <dgm:presLayoutVars>
          <dgm:dir/>
          <dgm:animOne val="branch"/>
          <dgm:animLvl val="lvl"/>
        </dgm:presLayoutVars>
      </dgm:prSet>
      <dgm:spPr/>
    </dgm:pt>
    <dgm:pt modelId="{EA481B21-B711-574F-9FC1-AE2F51EB1081}" type="pres">
      <dgm:prSet presAssocID="{6043F990-28B1-40A5-B86E-5A2F3C79433B}" presName="thickLine" presStyleLbl="alignNode1" presStyleIdx="0" presStyleCnt="1" custLinFactNeighborX="161" custLinFactNeighborY="2666"/>
      <dgm:spPr/>
    </dgm:pt>
    <dgm:pt modelId="{83CFB0A2-FEC0-1548-899A-C6A67BEC8E6B}" type="pres">
      <dgm:prSet presAssocID="{6043F990-28B1-40A5-B86E-5A2F3C79433B}" presName="horz1" presStyleCnt="0"/>
      <dgm:spPr/>
    </dgm:pt>
    <dgm:pt modelId="{2C035BDB-F721-FE47-9F3A-561C647FD311}" type="pres">
      <dgm:prSet presAssocID="{6043F990-28B1-40A5-B86E-5A2F3C79433B}" presName="tx1" presStyleLbl="revTx" presStyleIdx="0" presStyleCnt="13"/>
      <dgm:spPr/>
    </dgm:pt>
    <dgm:pt modelId="{1607CEF3-E0BA-DC47-B7E3-5DDD01B7E3BB}" type="pres">
      <dgm:prSet presAssocID="{6043F990-28B1-40A5-B86E-5A2F3C79433B}" presName="vert1" presStyleCnt="0"/>
      <dgm:spPr/>
    </dgm:pt>
    <dgm:pt modelId="{A59841D6-7059-3F41-9FDB-94CDDB965190}" type="pres">
      <dgm:prSet presAssocID="{C23FDE5F-4776-4C81-92DE-3C02E0FE332D}" presName="vertSpace2a" presStyleCnt="0"/>
      <dgm:spPr/>
    </dgm:pt>
    <dgm:pt modelId="{E0815B84-6D8E-4B4C-AAD2-460583A98883}" type="pres">
      <dgm:prSet presAssocID="{C23FDE5F-4776-4C81-92DE-3C02E0FE332D}" presName="horz2" presStyleCnt="0"/>
      <dgm:spPr/>
    </dgm:pt>
    <dgm:pt modelId="{7E0B186C-CBFA-4E43-ADF2-63AEA3F01710}" type="pres">
      <dgm:prSet presAssocID="{C23FDE5F-4776-4C81-92DE-3C02E0FE332D}" presName="horzSpace2" presStyleCnt="0"/>
      <dgm:spPr/>
    </dgm:pt>
    <dgm:pt modelId="{F5C564D6-CFDF-6541-9D70-22212E28E58B}" type="pres">
      <dgm:prSet presAssocID="{C23FDE5F-4776-4C81-92DE-3C02E0FE332D}" presName="tx2" presStyleLbl="revTx" presStyleIdx="1" presStyleCnt="13"/>
      <dgm:spPr/>
    </dgm:pt>
    <dgm:pt modelId="{06FB2BF6-BA6E-DC4B-BA63-C3B4E639FC73}" type="pres">
      <dgm:prSet presAssocID="{C23FDE5F-4776-4C81-92DE-3C02E0FE332D}" presName="vert2" presStyleCnt="0"/>
      <dgm:spPr/>
    </dgm:pt>
    <dgm:pt modelId="{A870F6B3-02CF-6C4A-9C44-EEBD8529F96F}" type="pres">
      <dgm:prSet presAssocID="{C23FDE5F-4776-4C81-92DE-3C02E0FE332D}" presName="thinLine2b" presStyleLbl="callout" presStyleIdx="0" presStyleCnt="12"/>
      <dgm:spPr/>
    </dgm:pt>
    <dgm:pt modelId="{EE41515C-2354-0240-B4D1-519F446C2409}" type="pres">
      <dgm:prSet presAssocID="{C23FDE5F-4776-4C81-92DE-3C02E0FE332D}" presName="vertSpace2b" presStyleCnt="0"/>
      <dgm:spPr/>
    </dgm:pt>
    <dgm:pt modelId="{4E9F2E78-5759-BC4C-A8CC-6DDEAC4C18ED}" type="pres">
      <dgm:prSet presAssocID="{95890956-81F9-4572-9930-2796DCCF3FCD}" presName="horz2" presStyleCnt="0"/>
      <dgm:spPr/>
    </dgm:pt>
    <dgm:pt modelId="{CAD574E4-BC8A-4D41-BD69-061FDD2E525E}" type="pres">
      <dgm:prSet presAssocID="{95890956-81F9-4572-9930-2796DCCF3FCD}" presName="horzSpace2" presStyleCnt="0"/>
      <dgm:spPr/>
    </dgm:pt>
    <dgm:pt modelId="{7420F83C-0C1C-E24D-BD07-1F208D96B760}" type="pres">
      <dgm:prSet presAssocID="{95890956-81F9-4572-9930-2796DCCF3FCD}" presName="tx2" presStyleLbl="revTx" presStyleIdx="2" presStyleCnt="13"/>
      <dgm:spPr/>
    </dgm:pt>
    <dgm:pt modelId="{D35B2F01-DCB7-9B4A-80A8-E191DB3DAC7F}" type="pres">
      <dgm:prSet presAssocID="{95890956-81F9-4572-9930-2796DCCF3FCD}" presName="vert2" presStyleCnt="0"/>
      <dgm:spPr/>
    </dgm:pt>
    <dgm:pt modelId="{3CEA3B22-37C2-5C41-BBC7-F55FA2419631}" type="pres">
      <dgm:prSet presAssocID="{95890956-81F9-4572-9930-2796DCCF3FCD}" presName="thinLine2b" presStyleLbl="callout" presStyleIdx="1" presStyleCnt="12"/>
      <dgm:spPr/>
    </dgm:pt>
    <dgm:pt modelId="{18346949-6BC7-B443-AD95-351732687C1F}" type="pres">
      <dgm:prSet presAssocID="{95890956-81F9-4572-9930-2796DCCF3FCD}" presName="vertSpace2b" presStyleCnt="0"/>
      <dgm:spPr/>
    </dgm:pt>
    <dgm:pt modelId="{B3C8F6E1-8F24-394C-AB09-CACBBAC7AA35}" type="pres">
      <dgm:prSet presAssocID="{D08CA244-B6F0-4DCF-B3BF-C892A6A3B44C}" presName="horz2" presStyleCnt="0"/>
      <dgm:spPr/>
    </dgm:pt>
    <dgm:pt modelId="{ED23A9AC-E0CC-FB4A-B16E-A688789AA951}" type="pres">
      <dgm:prSet presAssocID="{D08CA244-B6F0-4DCF-B3BF-C892A6A3B44C}" presName="horzSpace2" presStyleCnt="0"/>
      <dgm:spPr/>
    </dgm:pt>
    <dgm:pt modelId="{848C9D35-6821-A749-86D5-679773979B0D}" type="pres">
      <dgm:prSet presAssocID="{D08CA244-B6F0-4DCF-B3BF-C892A6A3B44C}" presName="tx2" presStyleLbl="revTx" presStyleIdx="3" presStyleCnt="13"/>
      <dgm:spPr/>
    </dgm:pt>
    <dgm:pt modelId="{7A5147A1-B65A-CD46-8D96-80853595B9CA}" type="pres">
      <dgm:prSet presAssocID="{D08CA244-B6F0-4DCF-B3BF-C892A6A3B44C}" presName="vert2" presStyleCnt="0"/>
      <dgm:spPr/>
    </dgm:pt>
    <dgm:pt modelId="{FF634F1C-3B20-5143-B730-6A2B2C38FB0F}" type="pres">
      <dgm:prSet presAssocID="{D08CA244-B6F0-4DCF-B3BF-C892A6A3B44C}" presName="thinLine2b" presStyleLbl="callout" presStyleIdx="2" presStyleCnt="12"/>
      <dgm:spPr/>
    </dgm:pt>
    <dgm:pt modelId="{45292F56-9461-114A-889E-07D390DA957C}" type="pres">
      <dgm:prSet presAssocID="{D08CA244-B6F0-4DCF-B3BF-C892A6A3B44C}" presName="vertSpace2b" presStyleCnt="0"/>
      <dgm:spPr/>
    </dgm:pt>
    <dgm:pt modelId="{0E306A5B-A625-6C49-A12A-6BD1E0694D3B}" type="pres">
      <dgm:prSet presAssocID="{7EA6F6F6-468F-49AA-9255-BA7233417B34}" presName="horz2" presStyleCnt="0"/>
      <dgm:spPr/>
    </dgm:pt>
    <dgm:pt modelId="{4FA9BECD-91F0-9B47-9E8A-FB161F724DF8}" type="pres">
      <dgm:prSet presAssocID="{7EA6F6F6-468F-49AA-9255-BA7233417B34}" presName="horzSpace2" presStyleCnt="0"/>
      <dgm:spPr/>
    </dgm:pt>
    <dgm:pt modelId="{36168036-8F5F-5E45-A2DE-63346A74AF98}" type="pres">
      <dgm:prSet presAssocID="{7EA6F6F6-468F-49AA-9255-BA7233417B34}" presName="tx2" presStyleLbl="revTx" presStyleIdx="4" presStyleCnt="13"/>
      <dgm:spPr/>
    </dgm:pt>
    <dgm:pt modelId="{2D856FA4-661B-5844-939E-5A881914D9AE}" type="pres">
      <dgm:prSet presAssocID="{7EA6F6F6-468F-49AA-9255-BA7233417B34}" presName="vert2" presStyleCnt="0"/>
      <dgm:spPr/>
    </dgm:pt>
    <dgm:pt modelId="{709DE4D9-B262-D34B-9ACE-678FCCA3501E}" type="pres">
      <dgm:prSet presAssocID="{7EA6F6F6-468F-49AA-9255-BA7233417B34}" presName="thinLine2b" presStyleLbl="callout" presStyleIdx="3" presStyleCnt="12"/>
      <dgm:spPr/>
    </dgm:pt>
    <dgm:pt modelId="{FFDC250B-B806-4140-85D7-70D4C24281D6}" type="pres">
      <dgm:prSet presAssocID="{7EA6F6F6-468F-49AA-9255-BA7233417B34}" presName="vertSpace2b" presStyleCnt="0"/>
      <dgm:spPr/>
    </dgm:pt>
    <dgm:pt modelId="{62810C4C-C4B0-944A-97FD-3574519A5BAF}" type="pres">
      <dgm:prSet presAssocID="{F8ECD28D-FFC4-47AF-85FB-F2F9698AD1D6}" presName="horz2" presStyleCnt="0"/>
      <dgm:spPr/>
    </dgm:pt>
    <dgm:pt modelId="{A3840B42-20A0-F44B-A941-A75631DCB913}" type="pres">
      <dgm:prSet presAssocID="{F8ECD28D-FFC4-47AF-85FB-F2F9698AD1D6}" presName="horzSpace2" presStyleCnt="0"/>
      <dgm:spPr/>
    </dgm:pt>
    <dgm:pt modelId="{501F74CA-AB4F-FC41-BB5A-5703918D7303}" type="pres">
      <dgm:prSet presAssocID="{F8ECD28D-FFC4-47AF-85FB-F2F9698AD1D6}" presName="tx2" presStyleLbl="revTx" presStyleIdx="5" presStyleCnt="13"/>
      <dgm:spPr/>
    </dgm:pt>
    <dgm:pt modelId="{BDF6448E-DDAD-2E4D-B225-41661A53AB0D}" type="pres">
      <dgm:prSet presAssocID="{F8ECD28D-FFC4-47AF-85FB-F2F9698AD1D6}" presName="vert2" presStyleCnt="0"/>
      <dgm:spPr/>
    </dgm:pt>
    <dgm:pt modelId="{A83E6F83-AEB8-E447-8BE2-6BD11D875389}" type="pres">
      <dgm:prSet presAssocID="{F8ECD28D-FFC4-47AF-85FB-F2F9698AD1D6}" presName="thinLine2b" presStyleLbl="callout" presStyleIdx="4" presStyleCnt="12"/>
      <dgm:spPr/>
    </dgm:pt>
    <dgm:pt modelId="{A952A880-3B42-BF42-8FC1-528EDBBD2C5D}" type="pres">
      <dgm:prSet presAssocID="{F8ECD28D-FFC4-47AF-85FB-F2F9698AD1D6}" presName="vertSpace2b" presStyleCnt="0"/>
      <dgm:spPr/>
    </dgm:pt>
    <dgm:pt modelId="{EA7485C3-521D-154B-8390-E7208CF6C794}" type="pres">
      <dgm:prSet presAssocID="{89D2A5AB-9F69-475A-A737-088CA1098974}" presName="horz2" presStyleCnt="0"/>
      <dgm:spPr/>
    </dgm:pt>
    <dgm:pt modelId="{779ADA14-61A4-CD42-BC4C-140D07B31C04}" type="pres">
      <dgm:prSet presAssocID="{89D2A5AB-9F69-475A-A737-088CA1098974}" presName="horzSpace2" presStyleCnt="0"/>
      <dgm:spPr/>
    </dgm:pt>
    <dgm:pt modelId="{3CAD9D4F-8BB9-D843-91A4-DD7AC070C320}" type="pres">
      <dgm:prSet presAssocID="{89D2A5AB-9F69-475A-A737-088CA1098974}" presName="tx2" presStyleLbl="revTx" presStyleIdx="6" presStyleCnt="13"/>
      <dgm:spPr/>
    </dgm:pt>
    <dgm:pt modelId="{B04D1419-455A-ED43-A67F-A90F4806508B}" type="pres">
      <dgm:prSet presAssocID="{89D2A5AB-9F69-475A-A737-088CA1098974}" presName="vert2" presStyleCnt="0"/>
      <dgm:spPr/>
    </dgm:pt>
    <dgm:pt modelId="{9E8BC885-9233-7D4D-A08E-52928C90C5F8}" type="pres">
      <dgm:prSet presAssocID="{89D2A5AB-9F69-475A-A737-088CA1098974}" presName="thinLine2b" presStyleLbl="callout" presStyleIdx="5" presStyleCnt="12"/>
      <dgm:spPr/>
    </dgm:pt>
    <dgm:pt modelId="{23D11349-5A28-3545-8897-E10251276D8D}" type="pres">
      <dgm:prSet presAssocID="{89D2A5AB-9F69-475A-A737-088CA1098974}" presName="vertSpace2b" presStyleCnt="0"/>
      <dgm:spPr/>
    </dgm:pt>
    <dgm:pt modelId="{FF9DF533-AFD3-AC4C-A2D0-A9155DDC8EE6}" type="pres">
      <dgm:prSet presAssocID="{F7AC091C-C97A-499E-9503-BEC3C3EA53C1}" presName="horz2" presStyleCnt="0"/>
      <dgm:spPr/>
    </dgm:pt>
    <dgm:pt modelId="{EF513920-76A5-8448-9903-86C37CAD7B15}" type="pres">
      <dgm:prSet presAssocID="{F7AC091C-C97A-499E-9503-BEC3C3EA53C1}" presName="horzSpace2" presStyleCnt="0"/>
      <dgm:spPr/>
    </dgm:pt>
    <dgm:pt modelId="{5D525A5A-A8AA-7643-8859-2EB0FDB808C7}" type="pres">
      <dgm:prSet presAssocID="{F7AC091C-C97A-499E-9503-BEC3C3EA53C1}" presName="tx2" presStyleLbl="revTx" presStyleIdx="7" presStyleCnt="13"/>
      <dgm:spPr/>
    </dgm:pt>
    <dgm:pt modelId="{E350E1A5-467A-8F44-8320-065421BC8683}" type="pres">
      <dgm:prSet presAssocID="{F7AC091C-C97A-499E-9503-BEC3C3EA53C1}" presName="vert2" presStyleCnt="0"/>
      <dgm:spPr/>
    </dgm:pt>
    <dgm:pt modelId="{10CA3EBC-27CA-0E47-80A3-E71B33DFB63E}" type="pres">
      <dgm:prSet presAssocID="{F7AC091C-C97A-499E-9503-BEC3C3EA53C1}" presName="thinLine2b" presStyleLbl="callout" presStyleIdx="6" presStyleCnt="12"/>
      <dgm:spPr/>
    </dgm:pt>
    <dgm:pt modelId="{0167D486-2BFF-CA48-B965-2E16BB41A8A3}" type="pres">
      <dgm:prSet presAssocID="{F7AC091C-C97A-499E-9503-BEC3C3EA53C1}" presName="vertSpace2b" presStyleCnt="0"/>
      <dgm:spPr/>
    </dgm:pt>
    <dgm:pt modelId="{DD5CD05A-398E-AC43-B17F-8DC29DD42F99}" type="pres">
      <dgm:prSet presAssocID="{EA9053C7-DD2D-4646-9EB2-308513669AD1}" presName="horz2" presStyleCnt="0"/>
      <dgm:spPr/>
    </dgm:pt>
    <dgm:pt modelId="{383311A4-9859-CC42-B9C5-42707110B2CD}" type="pres">
      <dgm:prSet presAssocID="{EA9053C7-DD2D-4646-9EB2-308513669AD1}" presName="horzSpace2" presStyleCnt="0"/>
      <dgm:spPr/>
    </dgm:pt>
    <dgm:pt modelId="{B22CFC80-819E-C446-97BA-B4949961E4DD}" type="pres">
      <dgm:prSet presAssocID="{EA9053C7-DD2D-4646-9EB2-308513669AD1}" presName="tx2" presStyleLbl="revTx" presStyleIdx="8" presStyleCnt="13"/>
      <dgm:spPr/>
    </dgm:pt>
    <dgm:pt modelId="{DA6FCCDA-BF56-EB43-89D2-008F338C385C}" type="pres">
      <dgm:prSet presAssocID="{EA9053C7-DD2D-4646-9EB2-308513669AD1}" presName="vert2" presStyleCnt="0"/>
      <dgm:spPr/>
    </dgm:pt>
    <dgm:pt modelId="{EE0A2C07-6BDC-B84E-9473-7E1924D5D077}" type="pres">
      <dgm:prSet presAssocID="{EA9053C7-DD2D-4646-9EB2-308513669AD1}" presName="thinLine2b" presStyleLbl="callout" presStyleIdx="7" presStyleCnt="12"/>
      <dgm:spPr/>
    </dgm:pt>
    <dgm:pt modelId="{F0877C01-4030-B849-A76B-0037D9652578}" type="pres">
      <dgm:prSet presAssocID="{EA9053C7-DD2D-4646-9EB2-308513669AD1}" presName="vertSpace2b" presStyleCnt="0"/>
      <dgm:spPr/>
    </dgm:pt>
    <dgm:pt modelId="{A198A306-137C-DA4D-9BFF-BE89807F4E18}" type="pres">
      <dgm:prSet presAssocID="{37C75433-EC2B-4AD5-9259-B3C1E974694F}" presName="horz2" presStyleCnt="0"/>
      <dgm:spPr/>
    </dgm:pt>
    <dgm:pt modelId="{9581FC4E-C311-6D41-9E51-05A8E39D12CD}" type="pres">
      <dgm:prSet presAssocID="{37C75433-EC2B-4AD5-9259-B3C1E974694F}" presName="horzSpace2" presStyleCnt="0"/>
      <dgm:spPr/>
    </dgm:pt>
    <dgm:pt modelId="{596C4379-FF5A-644D-A490-2005EFB10BEA}" type="pres">
      <dgm:prSet presAssocID="{37C75433-EC2B-4AD5-9259-B3C1E974694F}" presName="tx2" presStyleLbl="revTx" presStyleIdx="9" presStyleCnt="13"/>
      <dgm:spPr/>
    </dgm:pt>
    <dgm:pt modelId="{A597AE3D-6076-A24F-9A23-267C4F0413D1}" type="pres">
      <dgm:prSet presAssocID="{37C75433-EC2B-4AD5-9259-B3C1E974694F}" presName="vert2" presStyleCnt="0"/>
      <dgm:spPr/>
    </dgm:pt>
    <dgm:pt modelId="{E8336ED4-DDD7-2E45-9BD0-322A17A5D0C0}" type="pres">
      <dgm:prSet presAssocID="{37C75433-EC2B-4AD5-9259-B3C1E974694F}" presName="thinLine2b" presStyleLbl="callout" presStyleIdx="8" presStyleCnt="12"/>
      <dgm:spPr/>
    </dgm:pt>
    <dgm:pt modelId="{B587AED3-7479-854D-ADB8-ECAEE3074F41}" type="pres">
      <dgm:prSet presAssocID="{37C75433-EC2B-4AD5-9259-B3C1E974694F}" presName="vertSpace2b" presStyleCnt="0"/>
      <dgm:spPr/>
    </dgm:pt>
    <dgm:pt modelId="{8008361A-ADDB-2F47-9039-1A703E5AF98D}" type="pres">
      <dgm:prSet presAssocID="{8A175B4A-80FE-47A2-B7B4-A9E995636D4D}" presName="horz2" presStyleCnt="0"/>
      <dgm:spPr/>
    </dgm:pt>
    <dgm:pt modelId="{8DDE1635-7E8C-A74E-8B64-C836D0E28171}" type="pres">
      <dgm:prSet presAssocID="{8A175B4A-80FE-47A2-B7B4-A9E995636D4D}" presName="horzSpace2" presStyleCnt="0"/>
      <dgm:spPr/>
    </dgm:pt>
    <dgm:pt modelId="{836164E2-D053-994B-9790-74E2AF89364E}" type="pres">
      <dgm:prSet presAssocID="{8A175B4A-80FE-47A2-B7B4-A9E995636D4D}" presName="tx2" presStyleLbl="revTx" presStyleIdx="10" presStyleCnt="13"/>
      <dgm:spPr/>
    </dgm:pt>
    <dgm:pt modelId="{0EF08249-9AD1-D94A-B6D1-8E44E959D6B0}" type="pres">
      <dgm:prSet presAssocID="{8A175B4A-80FE-47A2-B7B4-A9E995636D4D}" presName="vert2" presStyleCnt="0"/>
      <dgm:spPr/>
    </dgm:pt>
    <dgm:pt modelId="{E8728950-5C08-E541-9141-4FD9512D5AE3}" type="pres">
      <dgm:prSet presAssocID="{8A175B4A-80FE-47A2-B7B4-A9E995636D4D}" presName="thinLine2b" presStyleLbl="callout" presStyleIdx="9" presStyleCnt="12"/>
      <dgm:spPr/>
    </dgm:pt>
    <dgm:pt modelId="{7C312EBB-4AF6-104A-86A8-F3F40FA5E0CF}" type="pres">
      <dgm:prSet presAssocID="{8A175B4A-80FE-47A2-B7B4-A9E995636D4D}" presName="vertSpace2b" presStyleCnt="0"/>
      <dgm:spPr/>
    </dgm:pt>
    <dgm:pt modelId="{CC7AA9C2-047B-3445-9A4A-686E76C5DCE9}" type="pres">
      <dgm:prSet presAssocID="{4790D081-0234-4DB1-AB11-D2D4E3E6E473}" presName="horz2" presStyleCnt="0"/>
      <dgm:spPr/>
    </dgm:pt>
    <dgm:pt modelId="{E446BEF8-4A84-0544-BA3A-252931CEEE0F}" type="pres">
      <dgm:prSet presAssocID="{4790D081-0234-4DB1-AB11-D2D4E3E6E473}" presName="horzSpace2" presStyleCnt="0"/>
      <dgm:spPr/>
    </dgm:pt>
    <dgm:pt modelId="{1633103D-845A-6541-9E3E-71F2620C82F6}" type="pres">
      <dgm:prSet presAssocID="{4790D081-0234-4DB1-AB11-D2D4E3E6E473}" presName="tx2" presStyleLbl="revTx" presStyleIdx="11" presStyleCnt="13"/>
      <dgm:spPr/>
    </dgm:pt>
    <dgm:pt modelId="{8AE28A30-34FE-2540-9ABA-913EA6B72A59}" type="pres">
      <dgm:prSet presAssocID="{4790D081-0234-4DB1-AB11-D2D4E3E6E473}" presName="vert2" presStyleCnt="0"/>
      <dgm:spPr/>
    </dgm:pt>
    <dgm:pt modelId="{0E80EE5D-B267-554C-AC58-E653BA087A83}" type="pres">
      <dgm:prSet presAssocID="{4790D081-0234-4DB1-AB11-D2D4E3E6E473}" presName="thinLine2b" presStyleLbl="callout" presStyleIdx="10" presStyleCnt="12"/>
      <dgm:spPr/>
    </dgm:pt>
    <dgm:pt modelId="{64A4CFE9-C3F1-5A46-8975-7A58AB0602F1}" type="pres">
      <dgm:prSet presAssocID="{4790D081-0234-4DB1-AB11-D2D4E3E6E473}" presName="vertSpace2b" presStyleCnt="0"/>
      <dgm:spPr/>
    </dgm:pt>
    <dgm:pt modelId="{79F2AD60-9854-9848-8E65-26648BE2D301}" type="pres">
      <dgm:prSet presAssocID="{FED1D379-33C4-4807-842C-FEEEE8346017}" presName="horz2" presStyleCnt="0"/>
      <dgm:spPr/>
    </dgm:pt>
    <dgm:pt modelId="{BB51AEF9-D460-CF4C-AE32-8F385DDB8D4A}" type="pres">
      <dgm:prSet presAssocID="{FED1D379-33C4-4807-842C-FEEEE8346017}" presName="horzSpace2" presStyleCnt="0"/>
      <dgm:spPr/>
    </dgm:pt>
    <dgm:pt modelId="{7669F017-6AD3-7B42-B96F-9F70051E23AC}" type="pres">
      <dgm:prSet presAssocID="{FED1D379-33C4-4807-842C-FEEEE8346017}" presName="tx2" presStyleLbl="revTx" presStyleIdx="12" presStyleCnt="13"/>
      <dgm:spPr/>
    </dgm:pt>
    <dgm:pt modelId="{BBD092B1-B598-6040-A837-C22483042E71}" type="pres">
      <dgm:prSet presAssocID="{FED1D379-33C4-4807-842C-FEEEE8346017}" presName="vert2" presStyleCnt="0"/>
      <dgm:spPr/>
    </dgm:pt>
    <dgm:pt modelId="{94279587-7158-E34C-BF35-D84E286297E1}" type="pres">
      <dgm:prSet presAssocID="{FED1D379-33C4-4807-842C-FEEEE8346017}" presName="thinLine2b" presStyleLbl="callout" presStyleIdx="11" presStyleCnt="12"/>
      <dgm:spPr/>
    </dgm:pt>
    <dgm:pt modelId="{4C3CB4C7-EBCE-0B49-87CB-FFAFC250932D}" type="pres">
      <dgm:prSet presAssocID="{FED1D379-33C4-4807-842C-FEEEE8346017}" presName="vertSpace2b" presStyleCnt="0"/>
      <dgm:spPr/>
    </dgm:pt>
  </dgm:ptLst>
  <dgm:cxnLst>
    <dgm:cxn modelId="{AAF78428-F869-F341-924B-7F5E632537DD}" type="presOf" srcId="{304CA799-302F-4769-ABCB-3D5D432E32A8}" destId="{4F616540-3A59-8547-999D-E72E9EDCB483}" srcOrd="0" destOrd="0" presId="urn:microsoft.com/office/officeart/2008/layout/LinedList"/>
    <dgm:cxn modelId="{E216F42B-62E1-4354-AE9C-9E0073914F90}" srcId="{6043F990-28B1-40A5-B86E-5A2F3C79433B}" destId="{4790D081-0234-4DB1-AB11-D2D4E3E6E473}" srcOrd="10" destOrd="0" parTransId="{58D8FCB2-F49A-49BC-B381-96E0AE384189}" sibTransId="{789B82F9-4DBB-456C-90C5-811E55C4E080}"/>
    <dgm:cxn modelId="{7BCCF230-DC09-48AC-88A8-D81185C9A64C}" srcId="{6043F990-28B1-40A5-B86E-5A2F3C79433B}" destId="{89D2A5AB-9F69-475A-A737-088CA1098974}" srcOrd="5" destOrd="0" parTransId="{B4C4497E-FC3A-49DF-A6E5-75C43A70D695}" sibTransId="{40D75311-AC4A-4C6C-8547-E5B1F5CE8E34}"/>
    <dgm:cxn modelId="{BACF4B31-3260-4F5F-9A49-FA463BDF39E3}" srcId="{6043F990-28B1-40A5-B86E-5A2F3C79433B}" destId="{8A175B4A-80FE-47A2-B7B4-A9E995636D4D}" srcOrd="9" destOrd="0" parTransId="{824336EB-6E9D-4DC4-BCAC-4BF48A592B97}" sibTransId="{2D469C17-C7C5-4793-B387-D3F57992F6FA}"/>
    <dgm:cxn modelId="{96D14735-B197-4A80-8A20-7512B96DAADF}" srcId="{6043F990-28B1-40A5-B86E-5A2F3C79433B}" destId="{D08CA244-B6F0-4DCF-B3BF-C892A6A3B44C}" srcOrd="2" destOrd="0" parTransId="{F6DEE7FC-1133-4139-9449-8132197822B3}" sibTransId="{2FD338E5-FF45-4700-8FA0-2BA1FAD29460}"/>
    <dgm:cxn modelId="{11880036-3277-4746-B58F-96BE5F63A855}" type="presOf" srcId="{37C75433-EC2B-4AD5-9259-B3C1E974694F}" destId="{596C4379-FF5A-644D-A490-2005EFB10BEA}" srcOrd="0" destOrd="0" presId="urn:microsoft.com/office/officeart/2008/layout/LinedList"/>
    <dgm:cxn modelId="{E39B6648-7862-3542-8877-3C3CED04CF99}" type="presOf" srcId="{95890956-81F9-4572-9930-2796DCCF3FCD}" destId="{7420F83C-0C1C-E24D-BD07-1F208D96B760}" srcOrd="0" destOrd="0" presId="urn:microsoft.com/office/officeart/2008/layout/LinedList"/>
    <dgm:cxn modelId="{F6EB6153-CBED-4BEF-8187-ED8BCD93DDB9}" srcId="{6043F990-28B1-40A5-B86E-5A2F3C79433B}" destId="{EA9053C7-DD2D-4646-9EB2-308513669AD1}" srcOrd="7" destOrd="0" parTransId="{89225076-54A4-472D-9A7C-4FC400C6E16C}" sibTransId="{4EFCA723-DF7B-4D9B-B361-26BFC89BF17B}"/>
    <dgm:cxn modelId="{74B48358-291B-4B9B-A583-32EDA09E0ABD}" srcId="{6043F990-28B1-40A5-B86E-5A2F3C79433B}" destId="{95890956-81F9-4572-9930-2796DCCF3FCD}" srcOrd="1" destOrd="0" parTransId="{9CE8CACF-CF76-4636-AB00-A041DD7B5585}" sibTransId="{3716A6F2-C2DD-4498-BBE5-23929F90F74A}"/>
    <dgm:cxn modelId="{23C61A5D-CD42-46C7-85D9-EE76F2C54CE2}" srcId="{6043F990-28B1-40A5-B86E-5A2F3C79433B}" destId="{FED1D379-33C4-4807-842C-FEEEE8346017}" srcOrd="11" destOrd="0" parTransId="{B14153E6-A9D6-478B-9FD1-217A0C6188DA}" sibTransId="{DD49BCFA-358F-49C2-B138-564AE68FA376}"/>
    <dgm:cxn modelId="{1E68C262-4B7C-ED4D-BBF1-206388F882F8}" type="presOf" srcId="{FED1D379-33C4-4807-842C-FEEEE8346017}" destId="{7669F017-6AD3-7B42-B96F-9F70051E23AC}" srcOrd="0" destOrd="0" presId="urn:microsoft.com/office/officeart/2008/layout/LinedList"/>
    <dgm:cxn modelId="{ED5FF263-ECFD-4E42-BEA0-E06CECF15989}" type="presOf" srcId="{D08CA244-B6F0-4DCF-B3BF-C892A6A3B44C}" destId="{848C9D35-6821-A749-86D5-679773979B0D}" srcOrd="0" destOrd="0" presId="urn:microsoft.com/office/officeart/2008/layout/LinedList"/>
    <dgm:cxn modelId="{F13D0668-BB1A-0549-8118-DE41B40BF473}" type="presOf" srcId="{89D2A5AB-9F69-475A-A737-088CA1098974}" destId="{3CAD9D4F-8BB9-D843-91A4-DD7AC070C320}" srcOrd="0" destOrd="0" presId="urn:microsoft.com/office/officeart/2008/layout/LinedList"/>
    <dgm:cxn modelId="{54F77B7E-2921-0C40-99B0-959E6CF629A8}" type="presOf" srcId="{F7AC091C-C97A-499E-9503-BEC3C3EA53C1}" destId="{5D525A5A-A8AA-7643-8859-2EB0FDB808C7}" srcOrd="0" destOrd="0" presId="urn:microsoft.com/office/officeart/2008/layout/LinedList"/>
    <dgm:cxn modelId="{E1B2C281-5348-FF40-914A-B5F0067A0F8A}" type="presOf" srcId="{8A175B4A-80FE-47A2-B7B4-A9E995636D4D}" destId="{836164E2-D053-994B-9790-74E2AF89364E}" srcOrd="0" destOrd="0" presId="urn:microsoft.com/office/officeart/2008/layout/LinedList"/>
    <dgm:cxn modelId="{FCAEF083-D45E-9E4B-A562-6835B061178D}" type="presOf" srcId="{C23FDE5F-4776-4C81-92DE-3C02E0FE332D}" destId="{F5C564D6-CFDF-6541-9D70-22212E28E58B}" srcOrd="0" destOrd="0" presId="urn:microsoft.com/office/officeart/2008/layout/LinedList"/>
    <dgm:cxn modelId="{FDFA438C-E71D-444D-8C1C-6C46484C4D08}" srcId="{6043F990-28B1-40A5-B86E-5A2F3C79433B}" destId="{7EA6F6F6-468F-49AA-9255-BA7233417B34}" srcOrd="3" destOrd="0" parTransId="{7A2F6B15-312D-4884-BA0D-88835EBA4FA8}" sibTransId="{EFBCE75F-276A-4431-B9D1-E778FA9FC396}"/>
    <dgm:cxn modelId="{85CE2792-B5C7-FE4F-8FC6-70DBBE23E53A}" type="presOf" srcId="{6043F990-28B1-40A5-B86E-5A2F3C79433B}" destId="{2C035BDB-F721-FE47-9F3A-561C647FD311}" srcOrd="0" destOrd="0" presId="urn:microsoft.com/office/officeart/2008/layout/LinedList"/>
    <dgm:cxn modelId="{BD83FEA1-2CBB-5941-B40F-09ACDEDDA11F}" type="presOf" srcId="{4790D081-0234-4DB1-AB11-D2D4E3E6E473}" destId="{1633103D-845A-6541-9E3E-71F2620C82F6}" srcOrd="0" destOrd="0" presId="urn:microsoft.com/office/officeart/2008/layout/LinedList"/>
    <dgm:cxn modelId="{B13E06A4-94F6-439E-9F9B-383EF88D8F69}" srcId="{304CA799-302F-4769-ABCB-3D5D432E32A8}" destId="{6043F990-28B1-40A5-B86E-5A2F3C79433B}" srcOrd="0" destOrd="0" parTransId="{F535B678-1F31-43F4-8C38-DD8429E82746}" sibTransId="{4E02617C-9C0E-4CF5-B71D-C25FE3C99430}"/>
    <dgm:cxn modelId="{CED474A6-784E-449D-95BD-2A5211075EEF}" srcId="{6043F990-28B1-40A5-B86E-5A2F3C79433B}" destId="{37C75433-EC2B-4AD5-9259-B3C1E974694F}" srcOrd="8" destOrd="0" parTransId="{49C79433-46A0-4A1B-A343-730D583C56D9}" sibTransId="{18D3A9FD-61E7-40EE-A6DD-19DCE9641CC1}"/>
    <dgm:cxn modelId="{E82896B8-234F-4FE1-BED9-A9F1E715DBF1}" srcId="{6043F990-28B1-40A5-B86E-5A2F3C79433B}" destId="{C23FDE5F-4776-4C81-92DE-3C02E0FE332D}" srcOrd="0" destOrd="0" parTransId="{CE12C79C-84C5-44AA-9836-8A73FA66A8D6}" sibTransId="{9F318683-D51F-466B-8267-D31C5C1FADF3}"/>
    <dgm:cxn modelId="{43CB75C6-FB25-4CD3-B611-FA5F80962CB8}" srcId="{6043F990-28B1-40A5-B86E-5A2F3C79433B}" destId="{F8ECD28D-FFC4-47AF-85FB-F2F9698AD1D6}" srcOrd="4" destOrd="0" parTransId="{1B94D077-E64D-46C6-96ED-441EAD80814B}" sibTransId="{60612275-4EE5-4A9E-834B-60EDF0B1A444}"/>
    <dgm:cxn modelId="{B464BBCE-27C8-CC48-914C-266EBEE18829}" type="presOf" srcId="{EA9053C7-DD2D-4646-9EB2-308513669AD1}" destId="{B22CFC80-819E-C446-97BA-B4949961E4DD}" srcOrd="0" destOrd="0" presId="urn:microsoft.com/office/officeart/2008/layout/LinedList"/>
    <dgm:cxn modelId="{C3CBB1E8-04CC-DF43-BFF7-F88784150B2C}" type="presOf" srcId="{7EA6F6F6-468F-49AA-9255-BA7233417B34}" destId="{36168036-8F5F-5E45-A2DE-63346A74AF98}" srcOrd="0" destOrd="0" presId="urn:microsoft.com/office/officeart/2008/layout/LinedList"/>
    <dgm:cxn modelId="{0819A1EF-7CF5-4FCD-B3E1-EFFAE0D4D9D2}" srcId="{6043F990-28B1-40A5-B86E-5A2F3C79433B}" destId="{F7AC091C-C97A-499E-9503-BEC3C3EA53C1}" srcOrd="6" destOrd="0" parTransId="{CCF97B30-FBC0-4A9C-8D89-E123C034FDD2}" sibTransId="{3890EAAC-7BD1-45DE-8943-3F7F4B11B14C}"/>
    <dgm:cxn modelId="{2CD422F7-4415-6945-9D38-EDEE78305240}" type="presOf" srcId="{F8ECD28D-FFC4-47AF-85FB-F2F9698AD1D6}" destId="{501F74CA-AB4F-FC41-BB5A-5703918D7303}" srcOrd="0" destOrd="0" presId="urn:microsoft.com/office/officeart/2008/layout/LinedList"/>
    <dgm:cxn modelId="{8832896F-B157-874D-B610-A94FAE52D929}" type="presParOf" srcId="{4F616540-3A59-8547-999D-E72E9EDCB483}" destId="{EA481B21-B711-574F-9FC1-AE2F51EB1081}" srcOrd="0" destOrd="0" presId="urn:microsoft.com/office/officeart/2008/layout/LinedList"/>
    <dgm:cxn modelId="{A16EBD57-C022-0A4F-8A3D-02229C80865A}" type="presParOf" srcId="{4F616540-3A59-8547-999D-E72E9EDCB483}" destId="{83CFB0A2-FEC0-1548-899A-C6A67BEC8E6B}" srcOrd="1" destOrd="0" presId="urn:microsoft.com/office/officeart/2008/layout/LinedList"/>
    <dgm:cxn modelId="{7AF2F608-1E05-B240-A78A-21E72FBB9ED3}" type="presParOf" srcId="{83CFB0A2-FEC0-1548-899A-C6A67BEC8E6B}" destId="{2C035BDB-F721-FE47-9F3A-561C647FD311}" srcOrd="0" destOrd="0" presId="urn:microsoft.com/office/officeart/2008/layout/LinedList"/>
    <dgm:cxn modelId="{D6005DA0-9012-4249-83E2-5D082B64B25C}" type="presParOf" srcId="{83CFB0A2-FEC0-1548-899A-C6A67BEC8E6B}" destId="{1607CEF3-E0BA-DC47-B7E3-5DDD01B7E3BB}" srcOrd="1" destOrd="0" presId="urn:microsoft.com/office/officeart/2008/layout/LinedList"/>
    <dgm:cxn modelId="{F8A50747-B00D-3947-8A41-9069BDE0AA4E}" type="presParOf" srcId="{1607CEF3-E0BA-DC47-B7E3-5DDD01B7E3BB}" destId="{A59841D6-7059-3F41-9FDB-94CDDB965190}" srcOrd="0" destOrd="0" presId="urn:microsoft.com/office/officeart/2008/layout/LinedList"/>
    <dgm:cxn modelId="{63EB0936-9870-C742-87C0-1706B7DB3C68}" type="presParOf" srcId="{1607CEF3-E0BA-DC47-B7E3-5DDD01B7E3BB}" destId="{E0815B84-6D8E-4B4C-AAD2-460583A98883}" srcOrd="1" destOrd="0" presId="urn:microsoft.com/office/officeart/2008/layout/LinedList"/>
    <dgm:cxn modelId="{AECD5A34-883C-7345-A07F-9090B1646F34}" type="presParOf" srcId="{E0815B84-6D8E-4B4C-AAD2-460583A98883}" destId="{7E0B186C-CBFA-4E43-ADF2-63AEA3F01710}" srcOrd="0" destOrd="0" presId="urn:microsoft.com/office/officeart/2008/layout/LinedList"/>
    <dgm:cxn modelId="{9920413F-74E0-A842-BC77-B2A725356C80}" type="presParOf" srcId="{E0815B84-6D8E-4B4C-AAD2-460583A98883}" destId="{F5C564D6-CFDF-6541-9D70-22212E28E58B}" srcOrd="1" destOrd="0" presId="urn:microsoft.com/office/officeart/2008/layout/LinedList"/>
    <dgm:cxn modelId="{85DBDC13-B85B-6B47-8A1D-08D57E39C14F}" type="presParOf" srcId="{E0815B84-6D8E-4B4C-AAD2-460583A98883}" destId="{06FB2BF6-BA6E-DC4B-BA63-C3B4E639FC73}" srcOrd="2" destOrd="0" presId="urn:microsoft.com/office/officeart/2008/layout/LinedList"/>
    <dgm:cxn modelId="{53001743-26A0-914B-BEAA-8EC4DC7038C4}" type="presParOf" srcId="{1607CEF3-E0BA-DC47-B7E3-5DDD01B7E3BB}" destId="{A870F6B3-02CF-6C4A-9C44-EEBD8529F96F}" srcOrd="2" destOrd="0" presId="urn:microsoft.com/office/officeart/2008/layout/LinedList"/>
    <dgm:cxn modelId="{F0AAB75B-11A9-2F43-AA08-F79A01E9ED7D}" type="presParOf" srcId="{1607CEF3-E0BA-DC47-B7E3-5DDD01B7E3BB}" destId="{EE41515C-2354-0240-B4D1-519F446C2409}" srcOrd="3" destOrd="0" presId="urn:microsoft.com/office/officeart/2008/layout/LinedList"/>
    <dgm:cxn modelId="{8F367A9E-B9F4-534B-B5BA-66DC2BB1DDC3}" type="presParOf" srcId="{1607CEF3-E0BA-DC47-B7E3-5DDD01B7E3BB}" destId="{4E9F2E78-5759-BC4C-A8CC-6DDEAC4C18ED}" srcOrd="4" destOrd="0" presId="urn:microsoft.com/office/officeart/2008/layout/LinedList"/>
    <dgm:cxn modelId="{8DB62AB0-DB61-AD49-8BE2-1D9445825877}" type="presParOf" srcId="{4E9F2E78-5759-BC4C-A8CC-6DDEAC4C18ED}" destId="{CAD574E4-BC8A-4D41-BD69-061FDD2E525E}" srcOrd="0" destOrd="0" presId="urn:microsoft.com/office/officeart/2008/layout/LinedList"/>
    <dgm:cxn modelId="{1BA30DD3-B571-BE47-9013-DE87E02D6C7B}" type="presParOf" srcId="{4E9F2E78-5759-BC4C-A8CC-6DDEAC4C18ED}" destId="{7420F83C-0C1C-E24D-BD07-1F208D96B760}" srcOrd="1" destOrd="0" presId="urn:microsoft.com/office/officeart/2008/layout/LinedList"/>
    <dgm:cxn modelId="{4B18B16E-521D-1543-8CF6-9F5B850356B3}" type="presParOf" srcId="{4E9F2E78-5759-BC4C-A8CC-6DDEAC4C18ED}" destId="{D35B2F01-DCB7-9B4A-80A8-E191DB3DAC7F}" srcOrd="2" destOrd="0" presId="urn:microsoft.com/office/officeart/2008/layout/LinedList"/>
    <dgm:cxn modelId="{D06F2D5D-4AD8-FD49-9381-948A65199265}" type="presParOf" srcId="{1607CEF3-E0BA-DC47-B7E3-5DDD01B7E3BB}" destId="{3CEA3B22-37C2-5C41-BBC7-F55FA2419631}" srcOrd="5" destOrd="0" presId="urn:microsoft.com/office/officeart/2008/layout/LinedList"/>
    <dgm:cxn modelId="{3752B8C9-F59E-884C-B213-AFAD25B85998}" type="presParOf" srcId="{1607CEF3-E0BA-DC47-B7E3-5DDD01B7E3BB}" destId="{18346949-6BC7-B443-AD95-351732687C1F}" srcOrd="6" destOrd="0" presId="urn:microsoft.com/office/officeart/2008/layout/LinedList"/>
    <dgm:cxn modelId="{C02E5E77-60C6-AF43-9876-0EC91C97C239}" type="presParOf" srcId="{1607CEF3-E0BA-DC47-B7E3-5DDD01B7E3BB}" destId="{B3C8F6E1-8F24-394C-AB09-CACBBAC7AA35}" srcOrd="7" destOrd="0" presId="urn:microsoft.com/office/officeart/2008/layout/LinedList"/>
    <dgm:cxn modelId="{26BB1D1B-5633-1B49-B07C-5B75D779C6B5}" type="presParOf" srcId="{B3C8F6E1-8F24-394C-AB09-CACBBAC7AA35}" destId="{ED23A9AC-E0CC-FB4A-B16E-A688789AA951}" srcOrd="0" destOrd="0" presId="urn:microsoft.com/office/officeart/2008/layout/LinedList"/>
    <dgm:cxn modelId="{96A7B85A-633D-A243-9870-527401CC0A54}" type="presParOf" srcId="{B3C8F6E1-8F24-394C-AB09-CACBBAC7AA35}" destId="{848C9D35-6821-A749-86D5-679773979B0D}" srcOrd="1" destOrd="0" presId="urn:microsoft.com/office/officeart/2008/layout/LinedList"/>
    <dgm:cxn modelId="{A2E5C983-C849-EB40-BCEB-F1A48A5D35CE}" type="presParOf" srcId="{B3C8F6E1-8F24-394C-AB09-CACBBAC7AA35}" destId="{7A5147A1-B65A-CD46-8D96-80853595B9CA}" srcOrd="2" destOrd="0" presId="urn:microsoft.com/office/officeart/2008/layout/LinedList"/>
    <dgm:cxn modelId="{DC15C324-E709-044E-9E3A-02B7934613D0}" type="presParOf" srcId="{1607CEF3-E0BA-DC47-B7E3-5DDD01B7E3BB}" destId="{FF634F1C-3B20-5143-B730-6A2B2C38FB0F}" srcOrd="8" destOrd="0" presId="urn:microsoft.com/office/officeart/2008/layout/LinedList"/>
    <dgm:cxn modelId="{2997FECD-7D5E-6D4A-8053-F81CAD831EAA}" type="presParOf" srcId="{1607CEF3-E0BA-DC47-B7E3-5DDD01B7E3BB}" destId="{45292F56-9461-114A-889E-07D390DA957C}" srcOrd="9" destOrd="0" presId="urn:microsoft.com/office/officeart/2008/layout/LinedList"/>
    <dgm:cxn modelId="{B1DB1B5A-6785-6A47-B378-E20729CBB1F4}" type="presParOf" srcId="{1607CEF3-E0BA-DC47-B7E3-5DDD01B7E3BB}" destId="{0E306A5B-A625-6C49-A12A-6BD1E0694D3B}" srcOrd="10" destOrd="0" presId="urn:microsoft.com/office/officeart/2008/layout/LinedList"/>
    <dgm:cxn modelId="{5AE32245-9591-5542-B925-8FDC3F44AE60}" type="presParOf" srcId="{0E306A5B-A625-6C49-A12A-6BD1E0694D3B}" destId="{4FA9BECD-91F0-9B47-9E8A-FB161F724DF8}" srcOrd="0" destOrd="0" presId="urn:microsoft.com/office/officeart/2008/layout/LinedList"/>
    <dgm:cxn modelId="{07A831C2-3739-1041-9D50-0C37FDFD7593}" type="presParOf" srcId="{0E306A5B-A625-6C49-A12A-6BD1E0694D3B}" destId="{36168036-8F5F-5E45-A2DE-63346A74AF98}" srcOrd="1" destOrd="0" presId="urn:microsoft.com/office/officeart/2008/layout/LinedList"/>
    <dgm:cxn modelId="{3AB7CD4E-FAB5-9242-BD20-970360B15912}" type="presParOf" srcId="{0E306A5B-A625-6C49-A12A-6BD1E0694D3B}" destId="{2D856FA4-661B-5844-939E-5A881914D9AE}" srcOrd="2" destOrd="0" presId="urn:microsoft.com/office/officeart/2008/layout/LinedList"/>
    <dgm:cxn modelId="{F26B50D8-06A1-B741-9795-FE0B6632F1D8}" type="presParOf" srcId="{1607CEF3-E0BA-DC47-B7E3-5DDD01B7E3BB}" destId="{709DE4D9-B262-D34B-9ACE-678FCCA3501E}" srcOrd="11" destOrd="0" presId="urn:microsoft.com/office/officeart/2008/layout/LinedList"/>
    <dgm:cxn modelId="{024BA91F-A45F-5C48-AB3F-B30441BBA13D}" type="presParOf" srcId="{1607CEF3-E0BA-DC47-B7E3-5DDD01B7E3BB}" destId="{FFDC250B-B806-4140-85D7-70D4C24281D6}" srcOrd="12" destOrd="0" presId="urn:microsoft.com/office/officeart/2008/layout/LinedList"/>
    <dgm:cxn modelId="{92A287FE-C700-8E43-B746-9B4B2C6E62B2}" type="presParOf" srcId="{1607CEF3-E0BA-DC47-B7E3-5DDD01B7E3BB}" destId="{62810C4C-C4B0-944A-97FD-3574519A5BAF}" srcOrd="13" destOrd="0" presId="urn:microsoft.com/office/officeart/2008/layout/LinedList"/>
    <dgm:cxn modelId="{95CDB686-9E13-C549-8B14-A63214392944}" type="presParOf" srcId="{62810C4C-C4B0-944A-97FD-3574519A5BAF}" destId="{A3840B42-20A0-F44B-A941-A75631DCB913}" srcOrd="0" destOrd="0" presId="urn:microsoft.com/office/officeart/2008/layout/LinedList"/>
    <dgm:cxn modelId="{BB5BDC81-1D2A-6248-B95A-05621CFC2163}" type="presParOf" srcId="{62810C4C-C4B0-944A-97FD-3574519A5BAF}" destId="{501F74CA-AB4F-FC41-BB5A-5703918D7303}" srcOrd="1" destOrd="0" presId="urn:microsoft.com/office/officeart/2008/layout/LinedList"/>
    <dgm:cxn modelId="{CB8CA0DC-C3F0-094D-AD68-CF29000E09B5}" type="presParOf" srcId="{62810C4C-C4B0-944A-97FD-3574519A5BAF}" destId="{BDF6448E-DDAD-2E4D-B225-41661A53AB0D}" srcOrd="2" destOrd="0" presId="urn:microsoft.com/office/officeart/2008/layout/LinedList"/>
    <dgm:cxn modelId="{96EA7EC5-958A-844B-9DEB-C4C925215B0F}" type="presParOf" srcId="{1607CEF3-E0BA-DC47-B7E3-5DDD01B7E3BB}" destId="{A83E6F83-AEB8-E447-8BE2-6BD11D875389}" srcOrd="14" destOrd="0" presId="urn:microsoft.com/office/officeart/2008/layout/LinedList"/>
    <dgm:cxn modelId="{A5DF3E9C-6B06-7D4D-840B-A764375DDA33}" type="presParOf" srcId="{1607CEF3-E0BA-DC47-B7E3-5DDD01B7E3BB}" destId="{A952A880-3B42-BF42-8FC1-528EDBBD2C5D}" srcOrd="15" destOrd="0" presId="urn:microsoft.com/office/officeart/2008/layout/LinedList"/>
    <dgm:cxn modelId="{130FCA00-DF62-7846-B2A5-EF2140AD156B}" type="presParOf" srcId="{1607CEF3-E0BA-DC47-B7E3-5DDD01B7E3BB}" destId="{EA7485C3-521D-154B-8390-E7208CF6C794}" srcOrd="16" destOrd="0" presId="urn:microsoft.com/office/officeart/2008/layout/LinedList"/>
    <dgm:cxn modelId="{0A9FA045-DA24-9849-A955-D3DEF288F9F2}" type="presParOf" srcId="{EA7485C3-521D-154B-8390-E7208CF6C794}" destId="{779ADA14-61A4-CD42-BC4C-140D07B31C04}" srcOrd="0" destOrd="0" presId="urn:microsoft.com/office/officeart/2008/layout/LinedList"/>
    <dgm:cxn modelId="{7860469B-D621-A84D-ACFD-60B7B72F8ADC}" type="presParOf" srcId="{EA7485C3-521D-154B-8390-E7208CF6C794}" destId="{3CAD9D4F-8BB9-D843-91A4-DD7AC070C320}" srcOrd="1" destOrd="0" presId="urn:microsoft.com/office/officeart/2008/layout/LinedList"/>
    <dgm:cxn modelId="{9AF51D2E-B9A2-8D45-8624-1C263F47BD7E}" type="presParOf" srcId="{EA7485C3-521D-154B-8390-E7208CF6C794}" destId="{B04D1419-455A-ED43-A67F-A90F4806508B}" srcOrd="2" destOrd="0" presId="urn:microsoft.com/office/officeart/2008/layout/LinedList"/>
    <dgm:cxn modelId="{36671418-31B7-714E-B6D6-D4CCCBEDB18C}" type="presParOf" srcId="{1607CEF3-E0BA-DC47-B7E3-5DDD01B7E3BB}" destId="{9E8BC885-9233-7D4D-A08E-52928C90C5F8}" srcOrd="17" destOrd="0" presId="urn:microsoft.com/office/officeart/2008/layout/LinedList"/>
    <dgm:cxn modelId="{A88EBB5E-99AB-CD46-B0EE-3AB9560D8566}" type="presParOf" srcId="{1607CEF3-E0BA-DC47-B7E3-5DDD01B7E3BB}" destId="{23D11349-5A28-3545-8897-E10251276D8D}" srcOrd="18" destOrd="0" presId="urn:microsoft.com/office/officeart/2008/layout/LinedList"/>
    <dgm:cxn modelId="{0D092D3F-4E13-BD41-9FF2-CF0C20BF045F}" type="presParOf" srcId="{1607CEF3-E0BA-DC47-B7E3-5DDD01B7E3BB}" destId="{FF9DF533-AFD3-AC4C-A2D0-A9155DDC8EE6}" srcOrd="19" destOrd="0" presId="urn:microsoft.com/office/officeart/2008/layout/LinedList"/>
    <dgm:cxn modelId="{C95770B7-2657-2941-967A-DCD0443CABBF}" type="presParOf" srcId="{FF9DF533-AFD3-AC4C-A2D0-A9155DDC8EE6}" destId="{EF513920-76A5-8448-9903-86C37CAD7B15}" srcOrd="0" destOrd="0" presId="urn:microsoft.com/office/officeart/2008/layout/LinedList"/>
    <dgm:cxn modelId="{81C016BF-9C66-6E44-9BC7-E2DDEA63A6F1}" type="presParOf" srcId="{FF9DF533-AFD3-AC4C-A2D0-A9155DDC8EE6}" destId="{5D525A5A-A8AA-7643-8859-2EB0FDB808C7}" srcOrd="1" destOrd="0" presId="urn:microsoft.com/office/officeart/2008/layout/LinedList"/>
    <dgm:cxn modelId="{92A938F2-2B4F-C940-8908-A865624F8FC8}" type="presParOf" srcId="{FF9DF533-AFD3-AC4C-A2D0-A9155DDC8EE6}" destId="{E350E1A5-467A-8F44-8320-065421BC8683}" srcOrd="2" destOrd="0" presId="urn:microsoft.com/office/officeart/2008/layout/LinedList"/>
    <dgm:cxn modelId="{95F56F24-6FCF-FB45-85C1-AA7F1998ACA9}" type="presParOf" srcId="{1607CEF3-E0BA-DC47-B7E3-5DDD01B7E3BB}" destId="{10CA3EBC-27CA-0E47-80A3-E71B33DFB63E}" srcOrd="20" destOrd="0" presId="urn:microsoft.com/office/officeart/2008/layout/LinedList"/>
    <dgm:cxn modelId="{A0A85A24-EFD5-F145-B787-FDDCBDC38EC5}" type="presParOf" srcId="{1607CEF3-E0BA-DC47-B7E3-5DDD01B7E3BB}" destId="{0167D486-2BFF-CA48-B965-2E16BB41A8A3}" srcOrd="21" destOrd="0" presId="urn:microsoft.com/office/officeart/2008/layout/LinedList"/>
    <dgm:cxn modelId="{40E3B2F6-023F-1047-82D5-9759B8477470}" type="presParOf" srcId="{1607CEF3-E0BA-DC47-B7E3-5DDD01B7E3BB}" destId="{DD5CD05A-398E-AC43-B17F-8DC29DD42F99}" srcOrd="22" destOrd="0" presId="urn:microsoft.com/office/officeart/2008/layout/LinedList"/>
    <dgm:cxn modelId="{CE170720-1B13-014D-9445-2B14B2FAE67D}" type="presParOf" srcId="{DD5CD05A-398E-AC43-B17F-8DC29DD42F99}" destId="{383311A4-9859-CC42-B9C5-42707110B2CD}" srcOrd="0" destOrd="0" presId="urn:microsoft.com/office/officeart/2008/layout/LinedList"/>
    <dgm:cxn modelId="{6C709111-BB55-E44D-B48C-A58AC10CDC42}" type="presParOf" srcId="{DD5CD05A-398E-AC43-B17F-8DC29DD42F99}" destId="{B22CFC80-819E-C446-97BA-B4949961E4DD}" srcOrd="1" destOrd="0" presId="urn:microsoft.com/office/officeart/2008/layout/LinedList"/>
    <dgm:cxn modelId="{68C32ED9-E798-B44B-872E-62B6A8619B28}" type="presParOf" srcId="{DD5CD05A-398E-AC43-B17F-8DC29DD42F99}" destId="{DA6FCCDA-BF56-EB43-89D2-008F338C385C}" srcOrd="2" destOrd="0" presId="urn:microsoft.com/office/officeart/2008/layout/LinedList"/>
    <dgm:cxn modelId="{156451CE-C6AF-F54C-8A7C-8760984E6548}" type="presParOf" srcId="{1607CEF3-E0BA-DC47-B7E3-5DDD01B7E3BB}" destId="{EE0A2C07-6BDC-B84E-9473-7E1924D5D077}" srcOrd="23" destOrd="0" presId="urn:microsoft.com/office/officeart/2008/layout/LinedList"/>
    <dgm:cxn modelId="{024AE8F0-FCFE-AA42-AE33-AA67C5CE58F8}" type="presParOf" srcId="{1607CEF3-E0BA-DC47-B7E3-5DDD01B7E3BB}" destId="{F0877C01-4030-B849-A76B-0037D9652578}" srcOrd="24" destOrd="0" presId="urn:microsoft.com/office/officeart/2008/layout/LinedList"/>
    <dgm:cxn modelId="{10CF5D2F-16A8-EC48-92E4-E04B532E306F}" type="presParOf" srcId="{1607CEF3-E0BA-DC47-B7E3-5DDD01B7E3BB}" destId="{A198A306-137C-DA4D-9BFF-BE89807F4E18}" srcOrd="25" destOrd="0" presId="urn:microsoft.com/office/officeart/2008/layout/LinedList"/>
    <dgm:cxn modelId="{1AFB2627-F45D-3F4C-A89F-C4E3203F0C1E}" type="presParOf" srcId="{A198A306-137C-DA4D-9BFF-BE89807F4E18}" destId="{9581FC4E-C311-6D41-9E51-05A8E39D12CD}" srcOrd="0" destOrd="0" presId="urn:microsoft.com/office/officeart/2008/layout/LinedList"/>
    <dgm:cxn modelId="{2B0F4B73-6803-9C40-B6C0-1C08562A57BF}" type="presParOf" srcId="{A198A306-137C-DA4D-9BFF-BE89807F4E18}" destId="{596C4379-FF5A-644D-A490-2005EFB10BEA}" srcOrd="1" destOrd="0" presId="urn:microsoft.com/office/officeart/2008/layout/LinedList"/>
    <dgm:cxn modelId="{84AAF806-BF85-AF45-86AC-90A695B2FBCC}" type="presParOf" srcId="{A198A306-137C-DA4D-9BFF-BE89807F4E18}" destId="{A597AE3D-6076-A24F-9A23-267C4F0413D1}" srcOrd="2" destOrd="0" presId="urn:microsoft.com/office/officeart/2008/layout/LinedList"/>
    <dgm:cxn modelId="{BB5E3EB2-5593-A841-B20A-AF07F3D2887B}" type="presParOf" srcId="{1607CEF3-E0BA-DC47-B7E3-5DDD01B7E3BB}" destId="{E8336ED4-DDD7-2E45-9BD0-322A17A5D0C0}" srcOrd="26" destOrd="0" presId="urn:microsoft.com/office/officeart/2008/layout/LinedList"/>
    <dgm:cxn modelId="{3857AC7C-10BE-6F4C-9E6A-1A9DE797FD37}" type="presParOf" srcId="{1607CEF3-E0BA-DC47-B7E3-5DDD01B7E3BB}" destId="{B587AED3-7479-854D-ADB8-ECAEE3074F41}" srcOrd="27" destOrd="0" presId="urn:microsoft.com/office/officeart/2008/layout/LinedList"/>
    <dgm:cxn modelId="{6C785034-4257-1E4B-8435-EFC92F1CCBF6}" type="presParOf" srcId="{1607CEF3-E0BA-DC47-B7E3-5DDD01B7E3BB}" destId="{8008361A-ADDB-2F47-9039-1A703E5AF98D}" srcOrd="28" destOrd="0" presId="urn:microsoft.com/office/officeart/2008/layout/LinedList"/>
    <dgm:cxn modelId="{2F8AA280-2A95-A54F-8CDC-3AF006C04D37}" type="presParOf" srcId="{8008361A-ADDB-2F47-9039-1A703E5AF98D}" destId="{8DDE1635-7E8C-A74E-8B64-C836D0E28171}" srcOrd="0" destOrd="0" presId="urn:microsoft.com/office/officeart/2008/layout/LinedList"/>
    <dgm:cxn modelId="{863C4DBD-9BDB-0741-8F9A-3B2BDF38873B}" type="presParOf" srcId="{8008361A-ADDB-2F47-9039-1A703E5AF98D}" destId="{836164E2-D053-994B-9790-74E2AF89364E}" srcOrd="1" destOrd="0" presId="urn:microsoft.com/office/officeart/2008/layout/LinedList"/>
    <dgm:cxn modelId="{FA3B0B91-99F5-C34A-9560-CB2863E83404}" type="presParOf" srcId="{8008361A-ADDB-2F47-9039-1A703E5AF98D}" destId="{0EF08249-9AD1-D94A-B6D1-8E44E959D6B0}" srcOrd="2" destOrd="0" presId="urn:microsoft.com/office/officeart/2008/layout/LinedList"/>
    <dgm:cxn modelId="{B637975F-BEED-3C44-B7A4-A5C5ECF1C8E6}" type="presParOf" srcId="{1607CEF3-E0BA-DC47-B7E3-5DDD01B7E3BB}" destId="{E8728950-5C08-E541-9141-4FD9512D5AE3}" srcOrd="29" destOrd="0" presId="urn:microsoft.com/office/officeart/2008/layout/LinedList"/>
    <dgm:cxn modelId="{EAC88700-5491-0047-A330-8FFC3254BA78}" type="presParOf" srcId="{1607CEF3-E0BA-DC47-B7E3-5DDD01B7E3BB}" destId="{7C312EBB-4AF6-104A-86A8-F3F40FA5E0CF}" srcOrd="30" destOrd="0" presId="urn:microsoft.com/office/officeart/2008/layout/LinedList"/>
    <dgm:cxn modelId="{43004C78-659C-EC4B-9173-BE61424DC697}" type="presParOf" srcId="{1607CEF3-E0BA-DC47-B7E3-5DDD01B7E3BB}" destId="{CC7AA9C2-047B-3445-9A4A-686E76C5DCE9}" srcOrd="31" destOrd="0" presId="urn:microsoft.com/office/officeart/2008/layout/LinedList"/>
    <dgm:cxn modelId="{C6A1F5A5-D58C-9349-9569-FA794F975712}" type="presParOf" srcId="{CC7AA9C2-047B-3445-9A4A-686E76C5DCE9}" destId="{E446BEF8-4A84-0544-BA3A-252931CEEE0F}" srcOrd="0" destOrd="0" presId="urn:microsoft.com/office/officeart/2008/layout/LinedList"/>
    <dgm:cxn modelId="{0C6F8C62-85B3-F940-87BF-1882CCB4BAFA}" type="presParOf" srcId="{CC7AA9C2-047B-3445-9A4A-686E76C5DCE9}" destId="{1633103D-845A-6541-9E3E-71F2620C82F6}" srcOrd="1" destOrd="0" presId="urn:microsoft.com/office/officeart/2008/layout/LinedList"/>
    <dgm:cxn modelId="{8189C2DB-39D2-574B-881C-4A89974E1DEF}" type="presParOf" srcId="{CC7AA9C2-047B-3445-9A4A-686E76C5DCE9}" destId="{8AE28A30-34FE-2540-9ABA-913EA6B72A59}" srcOrd="2" destOrd="0" presId="urn:microsoft.com/office/officeart/2008/layout/LinedList"/>
    <dgm:cxn modelId="{AC2BCB3B-7737-0540-9422-CAC936EF6A80}" type="presParOf" srcId="{1607CEF3-E0BA-DC47-B7E3-5DDD01B7E3BB}" destId="{0E80EE5D-B267-554C-AC58-E653BA087A83}" srcOrd="32" destOrd="0" presId="urn:microsoft.com/office/officeart/2008/layout/LinedList"/>
    <dgm:cxn modelId="{A9D2D6DA-D707-A943-B9B5-66E1145A817E}" type="presParOf" srcId="{1607CEF3-E0BA-DC47-B7E3-5DDD01B7E3BB}" destId="{64A4CFE9-C3F1-5A46-8975-7A58AB0602F1}" srcOrd="33" destOrd="0" presId="urn:microsoft.com/office/officeart/2008/layout/LinedList"/>
    <dgm:cxn modelId="{181CA5E9-B268-C849-98B9-A9B7BD8D8265}" type="presParOf" srcId="{1607CEF3-E0BA-DC47-B7E3-5DDD01B7E3BB}" destId="{79F2AD60-9854-9848-8E65-26648BE2D301}" srcOrd="34" destOrd="0" presId="urn:microsoft.com/office/officeart/2008/layout/LinedList"/>
    <dgm:cxn modelId="{85413D17-5E6A-0149-9470-E48CC5CBE929}" type="presParOf" srcId="{79F2AD60-9854-9848-8E65-26648BE2D301}" destId="{BB51AEF9-D460-CF4C-AE32-8F385DDB8D4A}" srcOrd="0" destOrd="0" presId="urn:microsoft.com/office/officeart/2008/layout/LinedList"/>
    <dgm:cxn modelId="{29FC23E1-A099-B44F-8E79-9BC7582A8781}" type="presParOf" srcId="{79F2AD60-9854-9848-8E65-26648BE2D301}" destId="{7669F017-6AD3-7B42-B96F-9F70051E23AC}" srcOrd="1" destOrd="0" presId="urn:microsoft.com/office/officeart/2008/layout/LinedList"/>
    <dgm:cxn modelId="{8DF524F6-46E9-E449-859F-6220DFB37F00}" type="presParOf" srcId="{79F2AD60-9854-9848-8E65-26648BE2D301}" destId="{BBD092B1-B598-6040-A837-C22483042E71}" srcOrd="2" destOrd="0" presId="urn:microsoft.com/office/officeart/2008/layout/LinedList"/>
    <dgm:cxn modelId="{386887DF-ED71-194C-9573-6C342CE76FEF}" type="presParOf" srcId="{1607CEF3-E0BA-DC47-B7E3-5DDD01B7E3BB}" destId="{94279587-7158-E34C-BF35-D84E286297E1}" srcOrd="35" destOrd="0" presId="urn:microsoft.com/office/officeart/2008/layout/LinedList"/>
    <dgm:cxn modelId="{2531A530-D03E-1044-BBC1-9382FE52B57B}" type="presParOf" srcId="{1607CEF3-E0BA-DC47-B7E3-5DDD01B7E3BB}" destId="{4C3CB4C7-EBCE-0B49-87CB-FFAFC250932D}" srcOrd="36"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A98096-CB8B-BC42-BD96-C1E6A793C32D}">
      <dsp:nvSpPr>
        <dsp:cNvPr id="0" name=""/>
        <dsp:cNvSpPr/>
      </dsp:nvSpPr>
      <dsp:spPr>
        <a:xfrm>
          <a:off x="2337611" y="409009"/>
          <a:ext cx="326881" cy="91440"/>
        </a:xfrm>
        <a:custGeom>
          <a:avLst/>
          <a:gdLst/>
          <a:ahLst/>
          <a:cxnLst/>
          <a:rect l="0" t="0" r="0" b="0"/>
          <a:pathLst>
            <a:path>
              <a:moveTo>
                <a:pt x="0" y="88351"/>
              </a:moveTo>
              <a:lnTo>
                <a:pt x="180540" y="88351"/>
              </a:lnTo>
              <a:lnTo>
                <a:pt x="180540" y="45720"/>
              </a:lnTo>
              <a:lnTo>
                <a:pt x="326881" y="45720"/>
              </a:lnTo>
            </a:path>
          </a:pathLst>
        </a:custGeom>
        <a:noFill/>
        <a:ln w="9525"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492052" y="452992"/>
        <a:ext cx="18000" cy="3473"/>
      </dsp:txXfrm>
    </dsp:sp>
    <dsp:sp modelId="{3757ED7A-D5AF-814E-B318-B68AAAF44690}">
      <dsp:nvSpPr>
        <dsp:cNvPr id="0" name=""/>
        <dsp:cNvSpPr/>
      </dsp:nvSpPr>
      <dsp:spPr>
        <a:xfrm>
          <a:off x="829266" y="44316"/>
          <a:ext cx="1510145" cy="906087"/>
        </a:xfrm>
        <a:prstGeom prst="rect">
          <a:avLst/>
        </a:prstGeom>
        <a:solidFill>
          <a:schemeClr val="tx2">
            <a:lumMod val="75000"/>
          </a:schemeClr>
        </a:solidFill>
        <a:ln w="19050" cap="rnd" cmpd="sng" algn="ctr">
          <a:solidFill>
            <a:srgbClr val="00206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3998" tIns="77674" rIns="73998" bIns="77674" numCol="1" spcCol="1270" anchor="ctr" anchorCtr="0">
          <a:noAutofit/>
        </a:bodyPr>
        <a:lstStyle/>
        <a:p>
          <a:pPr marL="0" lvl="0" indent="0" algn="ctr" defTabSz="577850">
            <a:lnSpc>
              <a:spcPct val="90000"/>
            </a:lnSpc>
            <a:spcBef>
              <a:spcPct val="0"/>
            </a:spcBef>
            <a:spcAft>
              <a:spcPct val="35000"/>
            </a:spcAft>
            <a:buNone/>
          </a:pPr>
          <a:r>
            <a:rPr lang="en-US" sz="1300" kern="1200" dirty="0"/>
            <a:t>2.06 million unique readers</a:t>
          </a:r>
        </a:p>
      </dsp:txBody>
      <dsp:txXfrm>
        <a:off x="829266" y="44316"/>
        <a:ext cx="1510145" cy="906087"/>
      </dsp:txXfrm>
    </dsp:sp>
    <dsp:sp modelId="{F1EB378F-A372-034A-8F78-AF621DBCE1CD}">
      <dsp:nvSpPr>
        <dsp:cNvPr id="0" name=""/>
        <dsp:cNvSpPr/>
      </dsp:nvSpPr>
      <dsp:spPr>
        <a:xfrm>
          <a:off x="4205239" y="409009"/>
          <a:ext cx="337996" cy="91440"/>
        </a:xfrm>
        <a:custGeom>
          <a:avLst/>
          <a:gdLst/>
          <a:ahLst/>
          <a:cxnLst/>
          <a:rect l="0" t="0" r="0" b="0"/>
          <a:pathLst>
            <a:path>
              <a:moveTo>
                <a:pt x="0" y="45720"/>
              </a:moveTo>
              <a:lnTo>
                <a:pt x="186098" y="45720"/>
              </a:lnTo>
              <a:lnTo>
                <a:pt x="186098" y="66985"/>
              </a:lnTo>
              <a:lnTo>
                <a:pt x="337996" y="66985"/>
              </a:lnTo>
            </a:path>
          </a:pathLst>
        </a:custGeom>
        <a:noFill/>
        <a:ln w="9525"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365007" y="452992"/>
        <a:ext cx="18460" cy="3473"/>
      </dsp:txXfrm>
    </dsp:sp>
    <dsp:sp modelId="{8648C732-AC97-B247-8EFD-E600631C0D0C}">
      <dsp:nvSpPr>
        <dsp:cNvPr id="0" name=""/>
        <dsp:cNvSpPr/>
      </dsp:nvSpPr>
      <dsp:spPr>
        <a:xfrm>
          <a:off x="2696893" y="1685"/>
          <a:ext cx="1510145" cy="906087"/>
        </a:xfrm>
        <a:prstGeom prst="rect">
          <a:avLst/>
        </a:prstGeom>
        <a:solidFill>
          <a:schemeClr val="tx2">
            <a:lumMod val="75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3998" tIns="77674" rIns="73998" bIns="77674" numCol="1" spcCol="1270" anchor="ctr" anchorCtr="0">
          <a:noAutofit/>
        </a:bodyPr>
        <a:lstStyle/>
        <a:p>
          <a:pPr marL="0" lvl="0" indent="0" algn="ctr" defTabSz="577850">
            <a:lnSpc>
              <a:spcPct val="90000"/>
            </a:lnSpc>
            <a:spcBef>
              <a:spcPct val="0"/>
            </a:spcBef>
            <a:spcAft>
              <a:spcPct val="35000"/>
            </a:spcAft>
            <a:buNone/>
          </a:pPr>
          <a:r>
            <a:rPr lang="en-US" sz="1300" kern="1200" dirty="0"/>
            <a:t>Travel trade Readers: </a:t>
          </a:r>
          <a:br>
            <a:rPr lang="en-US" sz="1300" kern="1200" dirty="0"/>
          </a:br>
          <a:r>
            <a:rPr lang="en-US" sz="1300" kern="1200" dirty="0"/>
            <a:t>180,000 travel</a:t>
          </a:r>
        </a:p>
      </dsp:txBody>
      <dsp:txXfrm>
        <a:off x="2696893" y="1685"/>
        <a:ext cx="1510145" cy="906087"/>
      </dsp:txXfrm>
    </dsp:sp>
    <dsp:sp modelId="{E91DE03B-6DAB-064E-BE04-7FB56C57596F}">
      <dsp:nvSpPr>
        <dsp:cNvPr id="0" name=""/>
        <dsp:cNvSpPr/>
      </dsp:nvSpPr>
      <dsp:spPr>
        <a:xfrm>
          <a:off x="6083981" y="409009"/>
          <a:ext cx="295470" cy="91440"/>
        </a:xfrm>
        <a:custGeom>
          <a:avLst/>
          <a:gdLst/>
          <a:ahLst/>
          <a:cxnLst/>
          <a:rect l="0" t="0" r="0" b="0"/>
          <a:pathLst>
            <a:path>
              <a:moveTo>
                <a:pt x="0" y="66985"/>
              </a:moveTo>
              <a:lnTo>
                <a:pt x="164835" y="66985"/>
              </a:lnTo>
              <a:lnTo>
                <a:pt x="164835" y="45720"/>
              </a:lnTo>
              <a:lnTo>
                <a:pt x="295470" y="45720"/>
              </a:lnTo>
            </a:path>
          </a:pathLst>
        </a:custGeom>
        <a:noFill/>
        <a:ln w="9525"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223547" y="452992"/>
        <a:ext cx="16338" cy="3473"/>
      </dsp:txXfrm>
    </dsp:sp>
    <dsp:sp modelId="{06D61D6E-1C86-F149-80B1-6EBE8EF1F6C9}">
      <dsp:nvSpPr>
        <dsp:cNvPr id="0" name=""/>
        <dsp:cNvSpPr/>
      </dsp:nvSpPr>
      <dsp:spPr>
        <a:xfrm>
          <a:off x="4575635" y="22951"/>
          <a:ext cx="1510145" cy="906087"/>
        </a:xfrm>
        <a:prstGeom prst="rect">
          <a:avLst/>
        </a:prstGeom>
        <a:solidFill>
          <a:srgbClr val="00206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3998" tIns="77674" rIns="73998" bIns="77674" numCol="1" spcCol="1270" anchor="ctr" anchorCtr="0">
          <a:noAutofit/>
        </a:bodyPr>
        <a:lstStyle/>
        <a:p>
          <a:pPr marL="0" lvl="0" indent="0" algn="ctr" defTabSz="577850">
            <a:lnSpc>
              <a:spcPct val="90000"/>
            </a:lnSpc>
            <a:spcBef>
              <a:spcPct val="0"/>
            </a:spcBef>
            <a:spcAft>
              <a:spcPct val="35000"/>
            </a:spcAft>
            <a:buNone/>
          </a:pPr>
          <a:r>
            <a:rPr lang="en-US" sz="1300" kern="1200"/>
            <a:t>10,000 journalists</a:t>
          </a:r>
        </a:p>
      </dsp:txBody>
      <dsp:txXfrm>
        <a:off x="4575635" y="22951"/>
        <a:ext cx="1510145" cy="906087"/>
      </dsp:txXfrm>
    </dsp:sp>
    <dsp:sp modelId="{95B2C0E0-13A3-BA4F-9650-8DD820D63F7C}">
      <dsp:nvSpPr>
        <dsp:cNvPr id="0" name=""/>
        <dsp:cNvSpPr/>
      </dsp:nvSpPr>
      <dsp:spPr>
        <a:xfrm>
          <a:off x="1594487" y="905972"/>
          <a:ext cx="5572437" cy="316733"/>
        </a:xfrm>
        <a:custGeom>
          <a:avLst/>
          <a:gdLst/>
          <a:ahLst/>
          <a:cxnLst/>
          <a:rect l="0" t="0" r="0" b="0"/>
          <a:pathLst>
            <a:path>
              <a:moveTo>
                <a:pt x="5572437" y="0"/>
              </a:moveTo>
              <a:lnTo>
                <a:pt x="5572437" y="175466"/>
              </a:lnTo>
              <a:lnTo>
                <a:pt x="0" y="175466"/>
              </a:lnTo>
              <a:lnTo>
                <a:pt x="0" y="316733"/>
              </a:lnTo>
            </a:path>
          </a:pathLst>
        </a:custGeom>
        <a:noFill/>
        <a:ln w="9525"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241124" y="1062602"/>
        <a:ext cx="279162" cy="3473"/>
      </dsp:txXfrm>
    </dsp:sp>
    <dsp:sp modelId="{14334456-E6D1-0A4E-94FB-9303FDDB54E2}">
      <dsp:nvSpPr>
        <dsp:cNvPr id="0" name=""/>
        <dsp:cNvSpPr/>
      </dsp:nvSpPr>
      <dsp:spPr>
        <a:xfrm>
          <a:off x="6411851" y="1685"/>
          <a:ext cx="1510145" cy="906087"/>
        </a:xfrm>
        <a:prstGeom prst="rect">
          <a:avLst/>
        </a:prstGeom>
        <a:solidFill>
          <a:srgbClr val="002060"/>
        </a:solidFill>
        <a:ln w="19050" cap="rnd" cmpd="sng"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3998" tIns="77674" rIns="73998" bIns="77674" numCol="1" spcCol="1270" anchor="ctr" anchorCtr="0">
          <a:noAutofit/>
        </a:bodyPr>
        <a:lstStyle/>
        <a:p>
          <a:pPr marL="0" lvl="0" indent="0" algn="ctr" defTabSz="577850">
            <a:lnSpc>
              <a:spcPct val="90000"/>
            </a:lnSpc>
            <a:spcBef>
              <a:spcPct val="0"/>
            </a:spcBef>
            <a:spcAft>
              <a:spcPct val="35000"/>
            </a:spcAft>
            <a:buNone/>
          </a:pPr>
          <a:r>
            <a:rPr lang="en-US" sz="1300" kern="1200" dirty="0"/>
            <a:t>Email trade newsletters: 152,000 readers</a:t>
          </a:r>
        </a:p>
      </dsp:txBody>
      <dsp:txXfrm>
        <a:off x="6411851" y="1685"/>
        <a:ext cx="1510145" cy="906087"/>
      </dsp:txXfrm>
    </dsp:sp>
    <dsp:sp modelId="{C80FA89A-8AB0-6C40-ACD6-E78562C78A1E}">
      <dsp:nvSpPr>
        <dsp:cNvPr id="0" name=""/>
        <dsp:cNvSpPr/>
      </dsp:nvSpPr>
      <dsp:spPr>
        <a:xfrm>
          <a:off x="2347760" y="1662430"/>
          <a:ext cx="316733" cy="91440"/>
        </a:xfrm>
        <a:custGeom>
          <a:avLst/>
          <a:gdLst/>
          <a:ahLst/>
          <a:cxnLst/>
          <a:rect l="0" t="0" r="0" b="0"/>
          <a:pathLst>
            <a:path>
              <a:moveTo>
                <a:pt x="0" y="45720"/>
              </a:moveTo>
              <a:lnTo>
                <a:pt x="316733" y="45720"/>
              </a:lnTo>
            </a:path>
          </a:pathLst>
        </a:custGeom>
        <a:noFill/>
        <a:ln w="9525"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497443" y="1706413"/>
        <a:ext cx="17366" cy="3473"/>
      </dsp:txXfrm>
    </dsp:sp>
    <dsp:sp modelId="{027D15C4-64CF-2946-AD7B-9BFF0A938C36}">
      <dsp:nvSpPr>
        <dsp:cNvPr id="0" name=""/>
        <dsp:cNvSpPr/>
      </dsp:nvSpPr>
      <dsp:spPr>
        <a:xfrm>
          <a:off x="839414" y="1255106"/>
          <a:ext cx="1510145" cy="906087"/>
        </a:xfrm>
        <a:prstGeom prst="rect">
          <a:avLst/>
        </a:prstGeom>
        <a:solidFill>
          <a:srgbClr val="00206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3998" tIns="77674" rIns="73998" bIns="77674" numCol="1" spcCol="1270" anchor="ctr" anchorCtr="0">
          <a:noAutofit/>
        </a:bodyPr>
        <a:lstStyle/>
        <a:p>
          <a:pPr marL="0" lvl="0" indent="0" algn="ctr" defTabSz="577850">
            <a:lnSpc>
              <a:spcPct val="90000"/>
            </a:lnSpc>
            <a:spcBef>
              <a:spcPct val="0"/>
            </a:spcBef>
            <a:spcAft>
              <a:spcPct val="35000"/>
            </a:spcAft>
            <a:buNone/>
          </a:pPr>
          <a:r>
            <a:rPr lang="en-US" sz="1300" kern="1200"/>
            <a:t>Push notification: 418,000 followers</a:t>
          </a:r>
        </a:p>
      </dsp:txBody>
      <dsp:txXfrm>
        <a:off x="839414" y="1255106"/>
        <a:ext cx="1510145" cy="906087"/>
      </dsp:txXfrm>
    </dsp:sp>
    <dsp:sp modelId="{64F439B5-1EA3-3E4A-9818-888078FE4F8A}">
      <dsp:nvSpPr>
        <dsp:cNvPr id="0" name=""/>
        <dsp:cNvSpPr/>
      </dsp:nvSpPr>
      <dsp:spPr>
        <a:xfrm>
          <a:off x="4205239" y="1662430"/>
          <a:ext cx="316733" cy="91440"/>
        </a:xfrm>
        <a:custGeom>
          <a:avLst/>
          <a:gdLst/>
          <a:ahLst/>
          <a:cxnLst/>
          <a:rect l="0" t="0" r="0" b="0"/>
          <a:pathLst>
            <a:path>
              <a:moveTo>
                <a:pt x="0" y="45720"/>
              </a:moveTo>
              <a:lnTo>
                <a:pt x="316733" y="45720"/>
              </a:lnTo>
            </a:path>
          </a:pathLst>
        </a:custGeom>
        <a:noFill/>
        <a:ln w="9525"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354922" y="1706413"/>
        <a:ext cx="17366" cy="3473"/>
      </dsp:txXfrm>
    </dsp:sp>
    <dsp:sp modelId="{5E1CE2E5-6D94-1941-99D2-B501A6DEB36A}">
      <dsp:nvSpPr>
        <dsp:cNvPr id="0" name=""/>
        <dsp:cNvSpPr/>
      </dsp:nvSpPr>
      <dsp:spPr>
        <a:xfrm>
          <a:off x="2696893" y="1255106"/>
          <a:ext cx="1510145" cy="906087"/>
        </a:xfrm>
        <a:prstGeom prst="rect">
          <a:avLst/>
        </a:prstGeom>
        <a:solidFill>
          <a:srgbClr val="00206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3998" tIns="77674" rIns="73998" bIns="77674" numCol="1" spcCol="1270" anchor="ctr" anchorCtr="0">
          <a:noAutofit/>
        </a:bodyPr>
        <a:lstStyle/>
        <a:p>
          <a:pPr marL="0" lvl="0" indent="0" algn="ctr" defTabSz="577850">
            <a:lnSpc>
              <a:spcPct val="90000"/>
            </a:lnSpc>
            <a:spcBef>
              <a:spcPct val="0"/>
            </a:spcBef>
            <a:spcAft>
              <a:spcPct val="35000"/>
            </a:spcAft>
            <a:buNone/>
          </a:pPr>
          <a:r>
            <a:rPr lang="en-US" sz="1300" kern="1200" dirty="0"/>
            <a:t>RSS feeds: 52,000</a:t>
          </a:r>
        </a:p>
      </dsp:txBody>
      <dsp:txXfrm>
        <a:off x="2696893" y="1255106"/>
        <a:ext cx="1510145" cy="906087"/>
      </dsp:txXfrm>
    </dsp:sp>
    <dsp:sp modelId="{C62B7D08-E2AD-794A-A3A6-D172D521DC5A}">
      <dsp:nvSpPr>
        <dsp:cNvPr id="0" name=""/>
        <dsp:cNvSpPr/>
      </dsp:nvSpPr>
      <dsp:spPr>
        <a:xfrm>
          <a:off x="6062718" y="1662430"/>
          <a:ext cx="316733" cy="91440"/>
        </a:xfrm>
        <a:custGeom>
          <a:avLst/>
          <a:gdLst/>
          <a:ahLst/>
          <a:cxnLst/>
          <a:rect l="0" t="0" r="0" b="0"/>
          <a:pathLst>
            <a:path>
              <a:moveTo>
                <a:pt x="0" y="45720"/>
              </a:moveTo>
              <a:lnTo>
                <a:pt x="316733" y="45720"/>
              </a:lnTo>
            </a:path>
          </a:pathLst>
        </a:custGeom>
        <a:noFill/>
        <a:ln w="9525"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212401" y="1706413"/>
        <a:ext cx="17366" cy="3473"/>
      </dsp:txXfrm>
    </dsp:sp>
    <dsp:sp modelId="{DA67521A-CD53-7342-92A7-02AC424D96B4}">
      <dsp:nvSpPr>
        <dsp:cNvPr id="0" name=""/>
        <dsp:cNvSpPr/>
      </dsp:nvSpPr>
      <dsp:spPr>
        <a:xfrm>
          <a:off x="4554372" y="1255106"/>
          <a:ext cx="1510145" cy="906087"/>
        </a:xfrm>
        <a:prstGeom prst="rect">
          <a:avLst/>
        </a:prstGeom>
        <a:solidFill>
          <a:srgbClr val="00206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3998" tIns="77674" rIns="73998" bIns="77674" numCol="1" spcCol="1270" anchor="ctr" anchorCtr="0">
          <a:noAutofit/>
        </a:bodyPr>
        <a:lstStyle/>
        <a:p>
          <a:pPr marL="0" lvl="0" indent="0" algn="ctr" defTabSz="577850">
            <a:lnSpc>
              <a:spcPct val="90000"/>
            </a:lnSpc>
            <a:spcBef>
              <a:spcPct val="0"/>
            </a:spcBef>
            <a:spcAft>
              <a:spcPct val="35000"/>
            </a:spcAft>
            <a:buNone/>
          </a:pPr>
          <a:r>
            <a:rPr lang="en-US" sz="1300" kern="1200" dirty="0"/>
            <a:t>Published in 102 languages on independent portals</a:t>
          </a:r>
        </a:p>
      </dsp:txBody>
      <dsp:txXfrm>
        <a:off x="4554372" y="1255106"/>
        <a:ext cx="1510145" cy="906087"/>
      </dsp:txXfrm>
    </dsp:sp>
    <dsp:sp modelId="{A8B33DD2-C77A-8649-9D48-72C67BD4388B}">
      <dsp:nvSpPr>
        <dsp:cNvPr id="0" name=""/>
        <dsp:cNvSpPr/>
      </dsp:nvSpPr>
      <dsp:spPr>
        <a:xfrm>
          <a:off x="1594487" y="2159393"/>
          <a:ext cx="5572437" cy="316733"/>
        </a:xfrm>
        <a:custGeom>
          <a:avLst/>
          <a:gdLst/>
          <a:ahLst/>
          <a:cxnLst/>
          <a:rect l="0" t="0" r="0" b="0"/>
          <a:pathLst>
            <a:path>
              <a:moveTo>
                <a:pt x="5572437" y="0"/>
              </a:moveTo>
              <a:lnTo>
                <a:pt x="5572437" y="175466"/>
              </a:lnTo>
              <a:lnTo>
                <a:pt x="0" y="175466"/>
              </a:lnTo>
              <a:lnTo>
                <a:pt x="0" y="316733"/>
              </a:lnTo>
            </a:path>
          </a:pathLst>
        </a:custGeom>
        <a:noFill/>
        <a:ln w="9525"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241124" y="2316023"/>
        <a:ext cx="279162" cy="3473"/>
      </dsp:txXfrm>
    </dsp:sp>
    <dsp:sp modelId="{649781F9-E5E7-5947-A2CA-808AE7F3E66F}">
      <dsp:nvSpPr>
        <dsp:cNvPr id="0" name=""/>
        <dsp:cNvSpPr/>
      </dsp:nvSpPr>
      <dsp:spPr>
        <a:xfrm>
          <a:off x="6411851" y="1255106"/>
          <a:ext cx="1510145" cy="906087"/>
        </a:xfrm>
        <a:prstGeom prst="rect">
          <a:avLst/>
        </a:prstGeom>
        <a:solidFill>
          <a:srgbClr val="00206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3998" tIns="77674" rIns="73998" bIns="77674" numCol="1" spcCol="1270" anchor="ctr" anchorCtr="0">
          <a:noAutofit/>
        </a:bodyPr>
        <a:lstStyle/>
        <a:p>
          <a:pPr marL="0" lvl="0" indent="0" algn="ctr" defTabSz="577850">
            <a:lnSpc>
              <a:spcPct val="90000"/>
            </a:lnSpc>
            <a:spcBef>
              <a:spcPct val="0"/>
            </a:spcBef>
            <a:spcAft>
              <a:spcPct val="35000"/>
            </a:spcAft>
            <a:buNone/>
          </a:pPr>
          <a:r>
            <a:rPr lang="en-US" sz="1300" kern="1200" dirty="0"/>
            <a:t>Google &amp; Search -rated in local and global markets</a:t>
          </a:r>
        </a:p>
      </dsp:txBody>
      <dsp:txXfrm>
        <a:off x="6411851" y="1255106"/>
        <a:ext cx="1510145" cy="906087"/>
      </dsp:txXfrm>
    </dsp:sp>
    <dsp:sp modelId="{D65E49D5-FA5E-7C46-A86F-AEC57A85C7BF}">
      <dsp:nvSpPr>
        <dsp:cNvPr id="0" name=""/>
        <dsp:cNvSpPr/>
      </dsp:nvSpPr>
      <dsp:spPr>
        <a:xfrm>
          <a:off x="2347760" y="2915850"/>
          <a:ext cx="316733" cy="91440"/>
        </a:xfrm>
        <a:custGeom>
          <a:avLst/>
          <a:gdLst/>
          <a:ahLst/>
          <a:cxnLst/>
          <a:rect l="0" t="0" r="0" b="0"/>
          <a:pathLst>
            <a:path>
              <a:moveTo>
                <a:pt x="0" y="45720"/>
              </a:moveTo>
              <a:lnTo>
                <a:pt x="316733" y="45720"/>
              </a:lnTo>
            </a:path>
          </a:pathLst>
        </a:custGeom>
        <a:noFill/>
        <a:ln w="9525"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497443" y="2959834"/>
        <a:ext cx="17366" cy="3473"/>
      </dsp:txXfrm>
    </dsp:sp>
    <dsp:sp modelId="{BE0CFAB5-0CE3-0C42-9307-C78E31CF26ED}">
      <dsp:nvSpPr>
        <dsp:cNvPr id="0" name=""/>
        <dsp:cNvSpPr/>
      </dsp:nvSpPr>
      <dsp:spPr>
        <a:xfrm>
          <a:off x="839414" y="2508527"/>
          <a:ext cx="1510145" cy="906087"/>
        </a:xfrm>
        <a:prstGeom prst="rect">
          <a:avLst/>
        </a:prstGeom>
        <a:solidFill>
          <a:srgbClr val="00206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3998" tIns="77674" rIns="73998" bIns="77674" numCol="1" spcCol="1270" anchor="ctr" anchorCtr="0">
          <a:noAutofit/>
        </a:bodyPr>
        <a:lstStyle/>
        <a:p>
          <a:pPr marL="0" lvl="0" indent="0" algn="ctr" defTabSz="577850">
            <a:lnSpc>
              <a:spcPct val="90000"/>
            </a:lnSpc>
            <a:spcBef>
              <a:spcPct val="0"/>
            </a:spcBef>
            <a:spcAft>
              <a:spcPct val="35000"/>
            </a:spcAft>
            <a:buNone/>
          </a:pPr>
          <a:r>
            <a:rPr lang="en-US" sz="1300" kern="1200"/>
            <a:t>Written content converted into audio and video</a:t>
          </a:r>
        </a:p>
      </dsp:txBody>
      <dsp:txXfrm>
        <a:off x="839414" y="2508527"/>
        <a:ext cx="1510145" cy="906087"/>
      </dsp:txXfrm>
    </dsp:sp>
    <dsp:sp modelId="{34B3024E-E89D-AB44-81D4-B7F90528B72A}">
      <dsp:nvSpPr>
        <dsp:cNvPr id="0" name=""/>
        <dsp:cNvSpPr/>
      </dsp:nvSpPr>
      <dsp:spPr>
        <a:xfrm>
          <a:off x="4205239" y="2915850"/>
          <a:ext cx="316733" cy="91440"/>
        </a:xfrm>
        <a:custGeom>
          <a:avLst/>
          <a:gdLst/>
          <a:ahLst/>
          <a:cxnLst/>
          <a:rect l="0" t="0" r="0" b="0"/>
          <a:pathLst>
            <a:path>
              <a:moveTo>
                <a:pt x="0" y="45720"/>
              </a:moveTo>
              <a:lnTo>
                <a:pt x="316733" y="45720"/>
              </a:lnTo>
            </a:path>
          </a:pathLst>
        </a:custGeom>
        <a:noFill/>
        <a:ln w="9525"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354922" y="2959834"/>
        <a:ext cx="17366" cy="3473"/>
      </dsp:txXfrm>
    </dsp:sp>
    <dsp:sp modelId="{FABA72D6-C41D-5E41-85BD-3A3F87FAAB93}">
      <dsp:nvSpPr>
        <dsp:cNvPr id="0" name=""/>
        <dsp:cNvSpPr/>
      </dsp:nvSpPr>
      <dsp:spPr>
        <a:xfrm>
          <a:off x="2696893" y="2508527"/>
          <a:ext cx="1510145" cy="906087"/>
        </a:xfrm>
        <a:prstGeom prst="rect">
          <a:avLst/>
        </a:prstGeom>
        <a:solidFill>
          <a:srgbClr val="00206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3998" tIns="77674" rIns="73998" bIns="77674" numCol="1" spcCol="1270" anchor="ctr" anchorCtr="0">
          <a:noAutofit/>
        </a:bodyPr>
        <a:lstStyle/>
        <a:p>
          <a:pPr marL="0" lvl="0" indent="0" algn="ctr" defTabSz="577850">
            <a:lnSpc>
              <a:spcPct val="90000"/>
            </a:lnSpc>
            <a:spcBef>
              <a:spcPct val="0"/>
            </a:spcBef>
            <a:spcAft>
              <a:spcPct val="35000"/>
            </a:spcAft>
            <a:buNone/>
          </a:pPr>
          <a:r>
            <a:rPr lang="en-US" sz="1300" kern="1200" dirty="0"/>
            <a:t>24/7 online Video News Channel and Shows</a:t>
          </a:r>
        </a:p>
      </dsp:txBody>
      <dsp:txXfrm>
        <a:off x="2696893" y="2508527"/>
        <a:ext cx="1510145" cy="906087"/>
      </dsp:txXfrm>
    </dsp:sp>
    <dsp:sp modelId="{545EA4A4-DFE0-8E41-A802-248DCDF20071}">
      <dsp:nvSpPr>
        <dsp:cNvPr id="0" name=""/>
        <dsp:cNvSpPr/>
      </dsp:nvSpPr>
      <dsp:spPr>
        <a:xfrm>
          <a:off x="6062718" y="2915850"/>
          <a:ext cx="316733" cy="91440"/>
        </a:xfrm>
        <a:custGeom>
          <a:avLst/>
          <a:gdLst/>
          <a:ahLst/>
          <a:cxnLst/>
          <a:rect l="0" t="0" r="0" b="0"/>
          <a:pathLst>
            <a:path>
              <a:moveTo>
                <a:pt x="0" y="45720"/>
              </a:moveTo>
              <a:lnTo>
                <a:pt x="316733" y="45720"/>
              </a:lnTo>
            </a:path>
          </a:pathLst>
        </a:custGeom>
        <a:noFill/>
        <a:ln w="9525"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212401" y="2959834"/>
        <a:ext cx="17366" cy="3473"/>
      </dsp:txXfrm>
    </dsp:sp>
    <dsp:sp modelId="{5078A158-B5C9-0144-8CC5-B68BC3BE92AC}">
      <dsp:nvSpPr>
        <dsp:cNvPr id="0" name=""/>
        <dsp:cNvSpPr/>
      </dsp:nvSpPr>
      <dsp:spPr>
        <a:xfrm>
          <a:off x="4554372" y="2508527"/>
          <a:ext cx="1510145" cy="906087"/>
        </a:xfrm>
        <a:prstGeom prst="rect">
          <a:avLst/>
        </a:prstGeom>
        <a:solidFill>
          <a:srgbClr val="00206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3998" tIns="77674" rIns="73998" bIns="77674" numCol="1" spcCol="1270" anchor="ctr" anchorCtr="0">
          <a:noAutofit/>
        </a:bodyPr>
        <a:lstStyle/>
        <a:p>
          <a:pPr marL="0" lvl="0" indent="0" algn="ctr" defTabSz="577850">
            <a:lnSpc>
              <a:spcPct val="90000"/>
            </a:lnSpc>
            <a:spcBef>
              <a:spcPct val="0"/>
            </a:spcBef>
            <a:spcAft>
              <a:spcPct val="35000"/>
            </a:spcAft>
            <a:buNone/>
          </a:pPr>
          <a:r>
            <a:rPr lang="en-US" sz="1300" kern="1200" dirty="0"/>
            <a:t>Google &amp; Bing News +++</a:t>
          </a:r>
        </a:p>
      </dsp:txBody>
      <dsp:txXfrm>
        <a:off x="4554372" y="2508527"/>
        <a:ext cx="1510145" cy="906087"/>
      </dsp:txXfrm>
    </dsp:sp>
    <dsp:sp modelId="{0845A28A-8C69-3041-BB00-637DF87738C4}">
      <dsp:nvSpPr>
        <dsp:cNvPr id="0" name=""/>
        <dsp:cNvSpPr/>
      </dsp:nvSpPr>
      <dsp:spPr>
        <a:xfrm>
          <a:off x="6411851" y="2508527"/>
          <a:ext cx="1510145" cy="906087"/>
        </a:xfrm>
        <a:prstGeom prst="rect">
          <a:avLst/>
        </a:prstGeom>
        <a:solidFill>
          <a:srgbClr val="00206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3998" tIns="77674" rIns="73998" bIns="77674" numCol="1" spcCol="1270" anchor="ctr" anchorCtr="0">
          <a:noAutofit/>
        </a:bodyPr>
        <a:lstStyle/>
        <a:p>
          <a:pPr marL="0" lvl="0" indent="0" algn="ctr" defTabSz="577850">
            <a:lnSpc>
              <a:spcPct val="90000"/>
            </a:lnSpc>
            <a:spcBef>
              <a:spcPct val="0"/>
            </a:spcBef>
            <a:spcAft>
              <a:spcPct val="35000"/>
            </a:spcAft>
            <a:buNone/>
          </a:pPr>
          <a:r>
            <a:rPr lang="en-US" sz="1300" kern="1200" dirty="0"/>
            <a:t>Extensive Social Media &amp; Chat Groups</a:t>
          </a:r>
        </a:p>
      </dsp:txBody>
      <dsp:txXfrm>
        <a:off x="6411851" y="2508527"/>
        <a:ext cx="1510145" cy="90608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41563F-3724-A04D-B975-E4FE42A16B6F}">
      <dsp:nvSpPr>
        <dsp:cNvPr id="0" name=""/>
        <dsp:cNvSpPr/>
      </dsp:nvSpPr>
      <dsp:spPr>
        <a:xfrm>
          <a:off x="1135" y="338972"/>
          <a:ext cx="900605" cy="540363"/>
        </a:xfrm>
        <a:prstGeom prst="rect">
          <a:avLst/>
        </a:prstGeom>
        <a:solidFill>
          <a:schemeClr val="accent1">
            <a:hueOff val="0"/>
            <a:satOff val="0"/>
            <a:lumOff val="0"/>
            <a:alphaOff val="0"/>
          </a:schemeClr>
        </a:solidFill>
        <a:ln w="19050" cap="rnd" cmpd="sng" algn="ctr">
          <a:solidFill>
            <a:schemeClr val="accent4">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b="0" i="0" kern="1200" dirty="0">
              <a:solidFill>
                <a:schemeClr val="tx1"/>
              </a:solidFill>
            </a:rPr>
            <a:t>Croatia Tourism Board</a:t>
          </a:r>
          <a:endParaRPr lang="en-US" sz="800" kern="1200" dirty="0">
            <a:solidFill>
              <a:schemeClr val="tx1"/>
            </a:solidFill>
          </a:endParaRPr>
        </a:p>
      </dsp:txBody>
      <dsp:txXfrm>
        <a:off x="1135" y="338972"/>
        <a:ext cx="900605" cy="540363"/>
      </dsp:txXfrm>
    </dsp:sp>
    <dsp:sp modelId="{BB871045-601B-9B46-9ECE-7FC0E707B66C}">
      <dsp:nvSpPr>
        <dsp:cNvPr id="0" name=""/>
        <dsp:cNvSpPr/>
      </dsp:nvSpPr>
      <dsp:spPr>
        <a:xfrm>
          <a:off x="991800" y="338972"/>
          <a:ext cx="900605" cy="54036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b="0" i="0" kern="1200">
              <a:solidFill>
                <a:schemeClr val="tx1"/>
              </a:solidFill>
            </a:rPr>
            <a:t>St. Kitts Tourism</a:t>
          </a:r>
          <a:endParaRPr lang="en-US" sz="800" kern="1200">
            <a:solidFill>
              <a:schemeClr val="tx1"/>
            </a:solidFill>
          </a:endParaRPr>
        </a:p>
      </dsp:txBody>
      <dsp:txXfrm>
        <a:off x="991800" y="338972"/>
        <a:ext cx="900605" cy="540363"/>
      </dsp:txXfrm>
    </dsp:sp>
    <dsp:sp modelId="{1F57DC4F-C3CE-6445-84C5-BD0711269D35}">
      <dsp:nvSpPr>
        <dsp:cNvPr id="0" name=""/>
        <dsp:cNvSpPr/>
      </dsp:nvSpPr>
      <dsp:spPr>
        <a:xfrm>
          <a:off x="1982466" y="338972"/>
          <a:ext cx="900605" cy="54036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b="0" i="0" kern="1200">
              <a:solidFill>
                <a:schemeClr val="tx1"/>
              </a:solidFill>
            </a:rPr>
            <a:t>Roadtrips</a:t>
          </a:r>
          <a:endParaRPr lang="en-US" sz="800" kern="1200">
            <a:solidFill>
              <a:schemeClr val="tx1"/>
            </a:solidFill>
          </a:endParaRPr>
        </a:p>
      </dsp:txBody>
      <dsp:txXfrm>
        <a:off x="1982466" y="338972"/>
        <a:ext cx="900605" cy="540363"/>
      </dsp:txXfrm>
    </dsp:sp>
    <dsp:sp modelId="{261F852E-C479-034A-99AF-365743E80FF2}">
      <dsp:nvSpPr>
        <dsp:cNvPr id="0" name=""/>
        <dsp:cNvSpPr/>
      </dsp:nvSpPr>
      <dsp:spPr>
        <a:xfrm>
          <a:off x="2973132" y="338972"/>
          <a:ext cx="900605" cy="54036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b="0" i="0" kern="1200">
              <a:solidFill>
                <a:schemeClr val="tx1"/>
              </a:solidFill>
            </a:rPr>
            <a:t>Trinidad  &amp; Tobago Tourism</a:t>
          </a:r>
          <a:endParaRPr lang="en-US" sz="800" kern="1200">
            <a:solidFill>
              <a:schemeClr val="tx1"/>
            </a:solidFill>
          </a:endParaRPr>
        </a:p>
      </dsp:txBody>
      <dsp:txXfrm>
        <a:off x="2973132" y="338972"/>
        <a:ext cx="900605" cy="540363"/>
      </dsp:txXfrm>
    </dsp:sp>
    <dsp:sp modelId="{512824F4-34F3-4B47-8ED6-5F3461642385}">
      <dsp:nvSpPr>
        <dsp:cNvPr id="0" name=""/>
        <dsp:cNvSpPr/>
      </dsp:nvSpPr>
      <dsp:spPr>
        <a:xfrm>
          <a:off x="1135" y="969396"/>
          <a:ext cx="900605" cy="54036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b="0" i="0" kern="1200">
              <a:solidFill>
                <a:schemeClr val="tx1"/>
              </a:solidFill>
            </a:rPr>
            <a:t>Antigua Tourism</a:t>
          </a:r>
          <a:endParaRPr lang="en-US" sz="800" kern="1200">
            <a:solidFill>
              <a:schemeClr val="tx1"/>
            </a:solidFill>
          </a:endParaRPr>
        </a:p>
      </dsp:txBody>
      <dsp:txXfrm>
        <a:off x="1135" y="969396"/>
        <a:ext cx="900605" cy="540363"/>
      </dsp:txXfrm>
    </dsp:sp>
    <dsp:sp modelId="{A079F79B-1DF2-AF45-8AAA-DAECCA307D3B}">
      <dsp:nvSpPr>
        <dsp:cNvPr id="0" name=""/>
        <dsp:cNvSpPr/>
      </dsp:nvSpPr>
      <dsp:spPr>
        <a:xfrm>
          <a:off x="991800" y="969396"/>
          <a:ext cx="900605" cy="54036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a:solidFill>
                <a:schemeClr val="tx1"/>
              </a:solidFill>
            </a:rPr>
            <a:t>SKAL</a:t>
          </a:r>
        </a:p>
      </dsp:txBody>
      <dsp:txXfrm>
        <a:off x="991800" y="969396"/>
        <a:ext cx="900605" cy="540363"/>
      </dsp:txXfrm>
    </dsp:sp>
    <dsp:sp modelId="{BA875AE7-E9FE-2D46-8F6F-4566772B5B29}">
      <dsp:nvSpPr>
        <dsp:cNvPr id="0" name=""/>
        <dsp:cNvSpPr/>
      </dsp:nvSpPr>
      <dsp:spPr>
        <a:xfrm>
          <a:off x="1982466" y="969396"/>
          <a:ext cx="900605" cy="54036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b="0" i="0" kern="1200">
              <a:solidFill>
                <a:schemeClr val="tx1"/>
              </a:solidFill>
            </a:rPr>
            <a:t>IMEX</a:t>
          </a:r>
          <a:endParaRPr lang="en-US" sz="800" kern="1200">
            <a:solidFill>
              <a:schemeClr val="tx1"/>
            </a:solidFill>
          </a:endParaRPr>
        </a:p>
      </dsp:txBody>
      <dsp:txXfrm>
        <a:off x="1982466" y="969396"/>
        <a:ext cx="900605" cy="540363"/>
      </dsp:txXfrm>
    </dsp:sp>
    <dsp:sp modelId="{C44DFE36-1F02-7A4D-A1D8-B1326AB42125}">
      <dsp:nvSpPr>
        <dsp:cNvPr id="0" name=""/>
        <dsp:cNvSpPr/>
      </dsp:nvSpPr>
      <dsp:spPr>
        <a:xfrm>
          <a:off x="2973132" y="969396"/>
          <a:ext cx="900605" cy="54036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a:solidFill>
                <a:schemeClr val="tx1"/>
              </a:solidFill>
            </a:rPr>
            <a:t>World Travel Market (Reed)</a:t>
          </a:r>
        </a:p>
      </dsp:txBody>
      <dsp:txXfrm>
        <a:off x="2973132" y="969396"/>
        <a:ext cx="900605" cy="540363"/>
      </dsp:txXfrm>
    </dsp:sp>
    <dsp:sp modelId="{C6D7AC04-9BDB-7E48-8B1B-DF0B20338EAC}">
      <dsp:nvSpPr>
        <dsp:cNvPr id="0" name=""/>
        <dsp:cNvSpPr/>
      </dsp:nvSpPr>
      <dsp:spPr>
        <a:xfrm>
          <a:off x="1135" y="1599820"/>
          <a:ext cx="900605" cy="54036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b="0" i="0" kern="1200">
              <a:solidFill>
                <a:schemeClr val="tx1"/>
              </a:solidFill>
            </a:rPr>
            <a:t>Kenya Tourism Board</a:t>
          </a:r>
          <a:endParaRPr lang="en-US" sz="800" kern="1200">
            <a:solidFill>
              <a:schemeClr val="tx1"/>
            </a:solidFill>
          </a:endParaRPr>
        </a:p>
      </dsp:txBody>
      <dsp:txXfrm>
        <a:off x="1135" y="1599820"/>
        <a:ext cx="900605" cy="540363"/>
      </dsp:txXfrm>
    </dsp:sp>
    <dsp:sp modelId="{2E9AF44C-EB70-1F47-A011-5BF9C8632E7F}">
      <dsp:nvSpPr>
        <dsp:cNvPr id="0" name=""/>
        <dsp:cNvSpPr/>
      </dsp:nvSpPr>
      <dsp:spPr>
        <a:xfrm>
          <a:off x="991800" y="1599820"/>
          <a:ext cx="900605" cy="54036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a:solidFill>
                <a:schemeClr val="tx1"/>
              </a:solidFill>
            </a:rPr>
            <a:t>Agoda</a:t>
          </a:r>
        </a:p>
      </dsp:txBody>
      <dsp:txXfrm>
        <a:off x="991800" y="1599820"/>
        <a:ext cx="900605" cy="540363"/>
      </dsp:txXfrm>
    </dsp:sp>
    <dsp:sp modelId="{43FF342F-DFB4-E24B-A428-2C679C12934E}">
      <dsp:nvSpPr>
        <dsp:cNvPr id="0" name=""/>
        <dsp:cNvSpPr/>
      </dsp:nvSpPr>
      <dsp:spPr>
        <a:xfrm>
          <a:off x="1982466" y="1599820"/>
          <a:ext cx="900605" cy="54036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b="0" i="0" kern="1200">
              <a:solidFill>
                <a:schemeClr val="tx1"/>
              </a:solidFill>
            </a:rPr>
            <a:t>Centara Hotels &amp; Resorts</a:t>
          </a:r>
          <a:endParaRPr lang="en-US" sz="800" kern="1200">
            <a:solidFill>
              <a:schemeClr val="tx1"/>
            </a:solidFill>
          </a:endParaRPr>
        </a:p>
      </dsp:txBody>
      <dsp:txXfrm>
        <a:off x="1982466" y="1599820"/>
        <a:ext cx="900605" cy="540363"/>
      </dsp:txXfrm>
    </dsp:sp>
    <dsp:sp modelId="{DD6AAE4A-EC5F-8A47-B32C-1D3C5FFFF56B}">
      <dsp:nvSpPr>
        <dsp:cNvPr id="0" name=""/>
        <dsp:cNvSpPr/>
      </dsp:nvSpPr>
      <dsp:spPr>
        <a:xfrm>
          <a:off x="2973132" y="1599820"/>
          <a:ext cx="900605" cy="54036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b="0" i="0" kern="1200">
              <a:solidFill>
                <a:schemeClr val="tx1"/>
              </a:solidFill>
            </a:rPr>
            <a:t>Outrigger Hotels &amp; Resorts</a:t>
          </a:r>
          <a:endParaRPr lang="en-US" sz="800" kern="1200">
            <a:solidFill>
              <a:schemeClr val="tx1"/>
            </a:solidFill>
          </a:endParaRPr>
        </a:p>
      </dsp:txBody>
      <dsp:txXfrm>
        <a:off x="2973132" y="1599820"/>
        <a:ext cx="900605" cy="540363"/>
      </dsp:txXfrm>
    </dsp:sp>
    <dsp:sp modelId="{D9C94AA3-6B5B-F649-95B3-0E177615273A}">
      <dsp:nvSpPr>
        <dsp:cNvPr id="0" name=""/>
        <dsp:cNvSpPr/>
      </dsp:nvSpPr>
      <dsp:spPr>
        <a:xfrm>
          <a:off x="1135" y="2230243"/>
          <a:ext cx="900605" cy="54036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b="0" i="0" kern="1200">
              <a:solidFill>
                <a:schemeClr val="tx1"/>
              </a:solidFill>
            </a:rPr>
            <a:t>Hilton Hotels &amp; Resorts</a:t>
          </a:r>
          <a:endParaRPr lang="en-US" sz="800" kern="1200">
            <a:solidFill>
              <a:schemeClr val="tx1"/>
            </a:solidFill>
          </a:endParaRPr>
        </a:p>
      </dsp:txBody>
      <dsp:txXfrm>
        <a:off x="1135" y="2230243"/>
        <a:ext cx="900605" cy="540363"/>
      </dsp:txXfrm>
    </dsp:sp>
    <dsp:sp modelId="{46684BB6-DB3C-D445-9B3F-CD1B3542B08D}">
      <dsp:nvSpPr>
        <dsp:cNvPr id="0" name=""/>
        <dsp:cNvSpPr/>
      </dsp:nvSpPr>
      <dsp:spPr>
        <a:xfrm>
          <a:off x="991800" y="2230243"/>
          <a:ext cx="900605" cy="54036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b="0" i="0" kern="1200">
              <a:solidFill>
                <a:schemeClr val="tx1"/>
              </a:solidFill>
            </a:rPr>
            <a:t>Corinthia Hotels</a:t>
          </a:r>
          <a:endParaRPr lang="en-US" sz="800" kern="1200">
            <a:solidFill>
              <a:schemeClr val="tx1"/>
            </a:solidFill>
          </a:endParaRPr>
        </a:p>
      </dsp:txBody>
      <dsp:txXfrm>
        <a:off x="991800" y="2230243"/>
        <a:ext cx="900605" cy="540363"/>
      </dsp:txXfrm>
    </dsp:sp>
    <dsp:sp modelId="{54D63F11-A5C0-CB47-AF5A-48357352C4EF}">
      <dsp:nvSpPr>
        <dsp:cNvPr id="0" name=""/>
        <dsp:cNvSpPr/>
      </dsp:nvSpPr>
      <dsp:spPr>
        <a:xfrm>
          <a:off x="1982466" y="2230243"/>
          <a:ext cx="900605" cy="54036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b="0" i="0" kern="1200">
              <a:solidFill>
                <a:schemeClr val="tx1"/>
              </a:solidFill>
            </a:rPr>
            <a:t>Marianas Visitors Authority</a:t>
          </a:r>
          <a:endParaRPr lang="en-US" sz="800" kern="1200">
            <a:solidFill>
              <a:schemeClr val="tx1"/>
            </a:solidFill>
          </a:endParaRPr>
        </a:p>
      </dsp:txBody>
      <dsp:txXfrm>
        <a:off x="1982466" y="2230243"/>
        <a:ext cx="900605" cy="540363"/>
      </dsp:txXfrm>
    </dsp:sp>
    <dsp:sp modelId="{FEA63FD9-7378-4A48-9764-1CA50A96ADF0}">
      <dsp:nvSpPr>
        <dsp:cNvPr id="0" name=""/>
        <dsp:cNvSpPr/>
      </dsp:nvSpPr>
      <dsp:spPr>
        <a:xfrm>
          <a:off x="2973132" y="2230243"/>
          <a:ext cx="900605" cy="54036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b="0" i="0" kern="1200">
              <a:solidFill>
                <a:schemeClr val="tx1"/>
              </a:solidFill>
            </a:rPr>
            <a:t>Charley’s Taxi Honolulu</a:t>
          </a:r>
          <a:endParaRPr lang="en-US" sz="800" kern="1200">
            <a:solidFill>
              <a:schemeClr val="tx1"/>
            </a:solidFill>
          </a:endParaRPr>
        </a:p>
      </dsp:txBody>
      <dsp:txXfrm>
        <a:off x="2973132" y="2230243"/>
        <a:ext cx="900605" cy="540363"/>
      </dsp:txXfrm>
    </dsp:sp>
    <dsp:sp modelId="{93C8822E-E5A4-274F-AFC3-B7095DDF0598}">
      <dsp:nvSpPr>
        <dsp:cNvPr id="0" name=""/>
        <dsp:cNvSpPr/>
      </dsp:nvSpPr>
      <dsp:spPr>
        <a:xfrm>
          <a:off x="1135" y="2860667"/>
          <a:ext cx="900605" cy="54036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a:solidFill>
                <a:schemeClr val="tx1"/>
              </a:solidFill>
            </a:rPr>
            <a:t>World Travel &amp; Tourism Council (WTTC)</a:t>
          </a:r>
        </a:p>
      </dsp:txBody>
      <dsp:txXfrm>
        <a:off x="1135" y="2860667"/>
        <a:ext cx="900605" cy="540363"/>
      </dsp:txXfrm>
    </dsp:sp>
    <dsp:sp modelId="{C91A7BF0-DB71-9A4F-B10C-91A007CAE33D}">
      <dsp:nvSpPr>
        <dsp:cNvPr id="0" name=""/>
        <dsp:cNvSpPr/>
      </dsp:nvSpPr>
      <dsp:spPr>
        <a:xfrm>
          <a:off x="991800" y="2860667"/>
          <a:ext cx="900605" cy="54036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b="0" i="0" kern="1200">
              <a:solidFill>
                <a:schemeClr val="tx1"/>
              </a:solidFill>
            </a:rPr>
            <a:t>PATA</a:t>
          </a:r>
          <a:endParaRPr lang="en-US" sz="800" kern="1200">
            <a:solidFill>
              <a:schemeClr val="tx1"/>
            </a:solidFill>
          </a:endParaRPr>
        </a:p>
      </dsp:txBody>
      <dsp:txXfrm>
        <a:off x="991800" y="2860667"/>
        <a:ext cx="900605" cy="540363"/>
      </dsp:txXfrm>
    </dsp:sp>
    <dsp:sp modelId="{AD117D91-2263-8E4F-9FF3-2859EC211992}">
      <dsp:nvSpPr>
        <dsp:cNvPr id="0" name=""/>
        <dsp:cNvSpPr/>
      </dsp:nvSpPr>
      <dsp:spPr>
        <a:xfrm>
          <a:off x="1982466" y="2860667"/>
          <a:ext cx="900605" cy="54036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a:solidFill>
                <a:schemeClr val="tx1"/>
              </a:solidFill>
            </a:rPr>
            <a:t>TTG Asia</a:t>
          </a:r>
        </a:p>
      </dsp:txBody>
      <dsp:txXfrm>
        <a:off x="1982466" y="2860667"/>
        <a:ext cx="900605" cy="540363"/>
      </dsp:txXfrm>
    </dsp:sp>
    <dsp:sp modelId="{6A5A5CE1-67CB-EB47-A48A-82502DEA719A}">
      <dsp:nvSpPr>
        <dsp:cNvPr id="0" name=""/>
        <dsp:cNvSpPr/>
      </dsp:nvSpPr>
      <dsp:spPr>
        <a:xfrm>
          <a:off x="2973132" y="2860667"/>
          <a:ext cx="900605" cy="54036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b="0" i="0" kern="1200">
              <a:solidFill>
                <a:schemeClr val="tx1"/>
              </a:solidFill>
            </a:rPr>
            <a:t>Dresden Marketing GmbH</a:t>
          </a:r>
          <a:endParaRPr lang="en-US" sz="800" kern="1200">
            <a:solidFill>
              <a:schemeClr val="tx1"/>
            </a:solidFill>
          </a:endParaRPr>
        </a:p>
      </dsp:txBody>
      <dsp:txXfrm>
        <a:off x="2973132" y="2860667"/>
        <a:ext cx="900605" cy="540363"/>
      </dsp:txXfrm>
    </dsp:sp>
    <dsp:sp modelId="{F85A5C07-C975-2544-BF0A-D8D66B46B7E3}">
      <dsp:nvSpPr>
        <dsp:cNvPr id="0" name=""/>
        <dsp:cNvSpPr/>
      </dsp:nvSpPr>
      <dsp:spPr>
        <a:xfrm>
          <a:off x="991800" y="3491091"/>
          <a:ext cx="900605" cy="54036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a:solidFill>
                <a:schemeClr val="tx1"/>
              </a:solidFill>
            </a:rPr>
            <a:t>Premier Travel Magazine</a:t>
          </a:r>
        </a:p>
      </dsp:txBody>
      <dsp:txXfrm>
        <a:off x="991800" y="3491091"/>
        <a:ext cx="900605" cy="540363"/>
      </dsp:txXfrm>
    </dsp:sp>
    <dsp:sp modelId="{A2CD2475-B714-D342-ADBF-8CCE84FD67EC}">
      <dsp:nvSpPr>
        <dsp:cNvPr id="0" name=""/>
        <dsp:cNvSpPr/>
      </dsp:nvSpPr>
      <dsp:spPr>
        <a:xfrm>
          <a:off x="1982466" y="3491091"/>
          <a:ext cx="900605" cy="54036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b="0" i="0" kern="1200">
              <a:solidFill>
                <a:schemeClr val="tx1"/>
              </a:solidFill>
            </a:rPr>
            <a:t>Hawaii Visitors and Convention Bureau</a:t>
          </a:r>
          <a:endParaRPr lang="en-US" sz="800" kern="1200">
            <a:solidFill>
              <a:schemeClr val="tx1"/>
            </a:solidFill>
          </a:endParaRPr>
        </a:p>
      </dsp:txBody>
      <dsp:txXfrm>
        <a:off x="1982466" y="3491091"/>
        <a:ext cx="900605" cy="54036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DF4CE6-BCB5-5944-8E8C-0C7E578D34EE}">
      <dsp:nvSpPr>
        <dsp:cNvPr id="0" name=""/>
        <dsp:cNvSpPr/>
      </dsp:nvSpPr>
      <dsp:spPr>
        <a:xfrm>
          <a:off x="479139" y="740"/>
          <a:ext cx="2053455" cy="1232073"/>
        </a:xfrm>
        <a:prstGeom prst="roundRect">
          <a:avLst>
            <a:gd name="adj" fmla="val 10000"/>
          </a:avLst>
        </a:prstGeom>
        <a:solidFill>
          <a:schemeClr val="accent4"/>
        </a:solidFill>
        <a:ln w="19050" cap="rnd" cmpd="sng" algn="ctr">
          <a:solidFill>
            <a:schemeClr val="accent4">
              <a:shade val="15000"/>
            </a:schemeClr>
          </a:solidFill>
          <a:prstDash val="solid"/>
        </a:ln>
        <a:effectLst/>
      </dsp:spPr>
      <dsp:style>
        <a:lnRef idx="2">
          <a:schemeClr val="accent4">
            <a:shade val="15000"/>
          </a:schemeClr>
        </a:lnRef>
        <a:fillRef idx="1">
          <a:schemeClr val="accent4"/>
        </a:fillRef>
        <a:effectRef idx="0">
          <a:schemeClr val="accent4"/>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i="0" kern="1200" dirty="0"/>
            <a:t>Included in your email blast:</a:t>
          </a:r>
          <a:endParaRPr lang="en-US" sz="1100" kern="1200" dirty="0"/>
        </a:p>
      </dsp:txBody>
      <dsp:txXfrm>
        <a:off x="515225" y="36826"/>
        <a:ext cx="1981283" cy="1159901"/>
      </dsp:txXfrm>
    </dsp:sp>
    <dsp:sp modelId="{08775176-9A60-224E-98BF-F30B136AA31F}">
      <dsp:nvSpPr>
        <dsp:cNvPr id="0" name=""/>
        <dsp:cNvSpPr/>
      </dsp:nvSpPr>
      <dsp:spPr>
        <a:xfrm>
          <a:off x="2713299" y="362148"/>
          <a:ext cx="435332" cy="509257"/>
        </a:xfrm>
        <a:prstGeom prst="rightArrow">
          <a:avLst>
            <a:gd name="adj1" fmla="val 60000"/>
            <a:gd name="adj2" fmla="val 50000"/>
          </a:avLst>
        </a:prstGeom>
        <a:solidFill>
          <a:schemeClr val="accent4"/>
        </a:solidFill>
        <a:ln w="19050" cap="rnd" cmpd="sng" algn="ctr">
          <a:solidFill>
            <a:schemeClr val="accent4">
              <a:shade val="15000"/>
            </a:schemeClr>
          </a:solidFill>
          <a:prstDash val="solid"/>
        </a:ln>
        <a:effectLst/>
      </dsp:spPr>
      <dsp:style>
        <a:lnRef idx="2">
          <a:schemeClr val="accent4">
            <a:shade val="15000"/>
          </a:schemeClr>
        </a:lnRef>
        <a:fillRef idx="1">
          <a:schemeClr val="accent4"/>
        </a:fillRef>
        <a:effectRef idx="0">
          <a:schemeClr val="accent4"/>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a:off x="2713299" y="463999"/>
        <a:ext cx="304732" cy="305555"/>
      </dsp:txXfrm>
    </dsp:sp>
    <dsp:sp modelId="{0C3C93FC-1BD5-8746-BB68-B2A9671C5C82}">
      <dsp:nvSpPr>
        <dsp:cNvPr id="0" name=""/>
        <dsp:cNvSpPr/>
      </dsp:nvSpPr>
      <dsp:spPr>
        <a:xfrm>
          <a:off x="3353978" y="740"/>
          <a:ext cx="2053455" cy="1232073"/>
        </a:xfrm>
        <a:prstGeom prst="roundRect">
          <a:avLst>
            <a:gd name="adj" fmla="val 10000"/>
          </a:avLst>
        </a:prstGeom>
        <a:solidFill>
          <a:schemeClr val="accent4"/>
        </a:solidFill>
        <a:ln w="19050" cap="rnd" cmpd="sng" algn="ctr">
          <a:solidFill>
            <a:schemeClr val="accent4">
              <a:shade val="15000"/>
            </a:schemeClr>
          </a:solidFill>
          <a:prstDash val="solid"/>
        </a:ln>
        <a:effectLst/>
      </dsp:spPr>
      <dsp:style>
        <a:lnRef idx="2">
          <a:schemeClr val="accent4">
            <a:shade val="15000"/>
          </a:schemeClr>
        </a:lnRef>
        <a:fillRef idx="1">
          <a:schemeClr val="accent4"/>
        </a:fillRef>
        <a:effectRef idx="0">
          <a:schemeClr val="accent4"/>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0" i="0" kern="1200" dirty="0"/>
            <a:t>Your private email to our global audience of 138,000+ travel and tourism professionals worldwide.</a:t>
          </a:r>
          <a:endParaRPr lang="en-US" sz="1100" kern="1200" dirty="0"/>
        </a:p>
      </dsp:txBody>
      <dsp:txXfrm>
        <a:off x="3390064" y="36826"/>
        <a:ext cx="1981283" cy="1159901"/>
      </dsp:txXfrm>
    </dsp:sp>
    <dsp:sp modelId="{1293E0D6-BE43-9A4C-9288-1F0C76CD5E47}">
      <dsp:nvSpPr>
        <dsp:cNvPr id="0" name=""/>
        <dsp:cNvSpPr/>
      </dsp:nvSpPr>
      <dsp:spPr>
        <a:xfrm>
          <a:off x="5588138" y="362148"/>
          <a:ext cx="435332" cy="509257"/>
        </a:xfrm>
        <a:prstGeom prst="rightArrow">
          <a:avLst>
            <a:gd name="adj1" fmla="val 60000"/>
            <a:gd name="adj2" fmla="val 50000"/>
          </a:avLst>
        </a:prstGeom>
        <a:solidFill>
          <a:schemeClr val="accent4"/>
        </a:solidFill>
        <a:ln w="19050" cap="rnd" cmpd="sng" algn="ctr">
          <a:solidFill>
            <a:schemeClr val="accent4">
              <a:shade val="15000"/>
            </a:schemeClr>
          </a:solidFill>
          <a:prstDash val="solid"/>
        </a:ln>
        <a:effectLst/>
      </dsp:spPr>
      <dsp:style>
        <a:lnRef idx="2">
          <a:schemeClr val="accent4">
            <a:shade val="15000"/>
          </a:schemeClr>
        </a:lnRef>
        <a:fillRef idx="1">
          <a:schemeClr val="accent4"/>
        </a:fillRef>
        <a:effectRef idx="0">
          <a:schemeClr val="accent4"/>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a:off x="5588138" y="463999"/>
        <a:ext cx="304732" cy="305555"/>
      </dsp:txXfrm>
    </dsp:sp>
    <dsp:sp modelId="{8D94844F-728A-AE4C-9F11-02B65EB53902}">
      <dsp:nvSpPr>
        <dsp:cNvPr id="0" name=""/>
        <dsp:cNvSpPr/>
      </dsp:nvSpPr>
      <dsp:spPr>
        <a:xfrm>
          <a:off x="6228816" y="740"/>
          <a:ext cx="2053455" cy="1232073"/>
        </a:xfrm>
        <a:prstGeom prst="roundRect">
          <a:avLst>
            <a:gd name="adj" fmla="val 10000"/>
          </a:avLst>
        </a:prstGeom>
        <a:solidFill>
          <a:schemeClr val="accent4"/>
        </a:solidFill>
        <a:ln w="19050" cap="rnd" cmpd="sng" algn="ctr">
          <a:solidFill>
            <a:schemeClr val="accent4">
              <a:shade val="15000"/>
            </a:schemeClr>
          </a:solidFill>
          <a:prstDash val="solid"/>
        </a:ln>
        <a:effectLst/>
      </dsp:spPr>
      <dsp:style>
        <a:lnRef idx="2">
          <a:schemeClr val="accent4">
            <a:shade val="15000"/>
          </a:schemeClr>
        </a:lnRef>
        <a:fillRef idx="1">
          <a:schemeClr val="accent4"/>
        </a:fillRef>
        <a:effectRef idx="0">
          <a:schemeClr val="accent4"/>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0" i="0" kern="1200" dirty="0"/>
            <a:t>A free follow-up email to everyone who did not open your original email within 48 hours</a:t>
          </a:r>
          <a:endParaRPr lang="en-US" sz="1100" kern="1200" dirty="0"/>
        </a:p>
      </dsp:txBody>
      <dsp:txXfrm>
        <a:off x="6264902" y="36826"/>
        <a:ext cx="1981283" cy="1159901"/>
      </dsp:txXfrm>
    </dsp:sp>
    <dsp:sp modelId="{7FA969E7-5058-1549-9D18-2DA3CBC81B09}">
      <dsp:nvSpPr>
        <dsp:cNvPr id="0" name=""/>
        <dsp:cNvSpPr/>
      </dsp:nvSpPr>
      <dsp:spPr>
        <a:xfrm rot="5400000">
          <a:off x="7037877" y="1376555"/>
          <a:ext cx="435332" cy="509257"/>
        </a:xfrm>
        <a:prstGeom prst="rightArrow">
          <a:avLst>
            <a:gd name="adj1" fmla="val 60000"/>
            <a:gd name="adj2" fmla="val 50000"/>
          </a:avLst>
        </a:prstGeom>
        <a:solidFill>
          <a:schemeClr val="accent4"/>
        </a:solidFill>
        <a:ln w="19050" cap="rnd" cmpd="sng" algn="ctr">
          <a:solidFill>
            <a:schemeClr val="accent4">
              <a:shade val="15000"/>
            </a:schemeClr>
          </a:solidFill>
          <a:prstDash val="solid"/>
        </a:ln>
        <a:effectLst/>
      </dsp:spPr>
      <dsp:style>
        <a:lnRef idx="2">
          <a:schemeClr val="accent4">
            <a:shade val="15000"/>
          </a:schemeClr>
        </a:lnRef>
        <a:fillRef idx="1">
          <a:schemeClr val="accent4"/>
        </a:fillRef>
        <a:effectRef idx="0">
          <a:schemeClr val="accent4"/>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rot="-5400000">
        <a:off x="7102766" y="1413517"/>
        <a:ext cx="305555" cy="304732"/>
      </dsp:txXfrm>
    </dsp:sp>
    <dsp:sp modelId="{EDC92CE8-0921-C54A-8AC6-C39CFEC7BEA9}">
      <dsp:nvSpPr>
        <dsp:cNvPr id="0" name=""/>
        <dsp:cNvSpPr/>
      </dsp:nvSpPr>
      <dsp:spPr>
        <a:xfrm>
          <a:off x="6228816" y="2054196"/>
          <a:ext cx="2053455" cy="1232073"/>
        </a:xfrm>
        <a:prstGeom prst="roundRect">
          <a:avLst>
            <a:gd name="adj" fmla="val 10000"/>
          </a:avLst>
        </a:prstGeom>
        <a:solidFill>
          <a:schemeClr val="accent4"/>
        </a:solidFill>
        <a:ln w="19050" cap="rnd" cmpd="sng" algn="ctr">
          <a:solidFill>
            <a:schemeClr val="accent4">
              <a:shade val="15000"/>
            </a:schemeClr>
          </a:solidFill>
          <a:prstDash val="solid"/>
        </a:ln>
        <a:effectLst/>
      </dsp:spPr>
      <dsp:style>
        <a:lnRef idx="2">
          <a:schemeClr val="accent4">
            <a:shade val="15000"/>
          </a:schemeClr>
        </a:lnRef>
        <a:fillRef idx="1">
          <a:schemeClr val="accent4"/>
        </a:fillRef>
        <a:effectRef idx="0">
          <a:schemeClr val="accent4"/>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0" i="0" kern="1200" dirty="0"/>
            <a:t>A different free follow-up email will be sent to those who had opened your original email message.</a:t>
          </a:r>
          <a:endParaRPr lang="en-US" sz="1100" kern="1200" dirty="0"/>
        </a:p>
      </dsp:txBody>
      <dsp:txXfrm>
        <a:off x="6264902" y="2090282"/>
        <a:ext cx="1981283" cy="1159901"/>
      </dsp:txXfrm>
    </dsp:sp>
    <dsp:sp modelId="{FC2D9666-7402-264F-8071-1ECBE65997E0}">
      <dsp:nvSpPr>
        <dsp:cNvPr id="0" name=""/>
        <dsp:cNvSpPr/>
      </dsp:nvSpPr>
      <dsp:spPr>
        <a:xfrm rot="10800000">
          <a:off x="5612779" y="2415604"/>
          <a:ext cx="435332" cy="509257"/>
        </a:xfrm>
        <a:prstGeom prst="rightArrow">
          <a:avLst>
            <a:gd name="adj1" fmla="val 60000"/>
            <a:gd name="adj2" fmla="val 50000"/>
          </a:avLst>
        </a:prstGeom>
        <a:solidFill>
          <a:schemeClr val="accent4"/>
        </a:solidFill>
        <a:ln w="19050" cap="rnd" cmpd="sng" algn="ctr">
          <a:solidFill>
            <a:schemeClr val="accent4">
              <a:shade val="15000"/>
            </a:schemeClr>
          </a:solidFill>
          <a:prstDash val="solid"/>
        </a:ln>
        <a:effectLst/>
      </dsp:spPr>
      <dsp:style>
        <a:lnRef idx="2">
          <a:schemeClr val="accent4">
            <a:shade val="15000"/>
          </a:schemeClr>
        </a:lnRef>
        <a:fillRef idx="1">
          <a:schemeClr val="accent4"/>
        </a:fillRef>
        <a:effectRef idx="0">
          <a:schemeClr val="accent4"/>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rot="10800000">
        <a:off x="5743379" y="2517455"/>
        <a:ext cx="304732" cy="305555"/>
      </dsp:txXfrm>
    </dsp:sp>
    <dsp:sp modelId="{8A24FB2E-1C83-FB44-AB9C-5043175B1E4A}">
      <dsp:nvSpPr>
        <dsp:cNvPr id="0" name=""/>
        <dsp:cNvSpPr/>
      </dsp:nvSpPr>
      <dsp:spPr>
        <a:xfrm>
          <a:off x="3353978" y="2054196"/>
          <a:ext cx="2053455" cy="1232073"/>
        </a:xfrm>
        <a:prstGeom prst="roundRect">
          <a:avLst>
            <a:gd name="adj" fmla="val 10000"/>
          </a:avLst>
        </a:prstGeom>
        <a:solidFill>
          <a:schemeClr val="accent4"/>
        </a:solidFill>
        <a:ln w="19050" cap="rnd" cmpd="sng" algn="ctr">
          <a:solidFill>
            <a:schemeClr val="accent4">
              <a:shade val="15000"/>
            </a:schemeClr>
          </a:solidFill>
          <a:prstDash val="solid"/>
        </a:ln>
        <a:effectLst/>
      </dsp:spPr>
      <dsp:style>
        <a:lnRef idx="2">
          <a:schemeClr val="accent4">
            <a:shade val="15000"/>
          </a:schemeClr>
        </a:lnRef>
        <a:fillRef idx="1">
          <a:schemeClr val="accent4"/>
        </a:fillRef>
        <a:effectRef idx="0">
          <a:schemeClr val="accent4"/>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0" i="0" kern="1200" dirty="0"/>
            <a:t>Push alert with a link to your email showing on the computer screen of up to 450,000 </a:t>
          </a:r>
          <a:r>
            <a:rPr lang="en-US" sz="1100" b="0" i="0" kern="1200" dirty="0" err="1"/>
            <a:t>eTN</a:t>
          </a:r>
          <a:r>
            <a:rPr lang="en-US" sz="1100" b="0" i="0" kern="1200" dirty="0"/>
            <a:t> readers. It has the potential to be seen </a:t>
          </a:r>
          <a:r>
            <a:rPr lang="en-US" sz="1100" b="0" i="0" kern="1200" dirty="0">
              <a:hlinkClick xmlns:r="http://schemas.openxmlformats.org/officeDocument/2006/relationships" r:id="rId1"/>
            </a:rPr>
            <a:t>by 2+ million readers.</a:t>
          </a:r>
          <a:endParaRPr lang="en-US" sz="1100" kern="1200" dirty="0"/>
        </a:p>
      </dsp:txBody>
      <dsp:txXfrm>
        <a:off x="3390064" y="2090282"/>
        <a:ext cx="1981283" cy="115990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481B21-B711-574F-9FC1-AE2F51EB1081}">
      <dsp:nvSpPr>
        <dsp:cNvPr id="0" name=""/>
        <dsp:cNvSpPr/>
      </dsp:nvSpPr>
      <dsp:spPr>
        <a:xfrm>
          <a:off x="0" y="76197"/>
          <a:ext cx="9120809"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C035BDB-F721-FE47-9F3A-561C647FD311}">
      <dsp:nvSpPr>
        <dsp:cNvPr id="0" name=""/>
        <dsp:cNvSpPr/>
      </dsp:nvSpPr>
      <dsp:spPr>
        <a:xfrm>
          <a:off x="0" y="0"/>
          <a:ext cx="1824161" cy="28581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b="1" kern="1200"/>
            <a:t>Action Plan for The Ageless Traveler</a:t>
          </a:r>
          <a:endParaRPr lang="en-US" sz="3200" kern="1200"/>
        </a:p>
      </dsp:txBody>
      <dsp:txXfrm>
        <a:off x="0" y="0"/>
        <a:ext cx="1824161" cy="2858133"/>
      </dsp:txXfrm>
    </dsp:sp>
    <dsp:sp modelId="{F5C564D6-CFDF-6541-9D70-22212E28E58B}">
      <dsp:nvSpPr>
        <dsp:cNvPr id="0" name=""/>
        <dsp:cNvSpPr/>
      </dsp:nvSpPr>
      <dsp:spPr>
        <a:xfrm>
          <a:off x="1960973" y="11286"/>
          <a:ext cx="7159835" cy="2257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t" anchorCtr="0">
          <a:noAutofit/>
        </a:bodyPr>
        <a:lstStyle/>
        <a:p>
          <a:pPr marL="0" lvl="0" indent="0" algn="l" defTabSz="444500">
            <a:lnSpc>
              <a:spcPct val="90000"/>
            </a:lnSpc>
            <a:spcBef>
              <a:spcPct val="0"/>
            </a:spcBef>
            <a:spcAft>
              <a:spcPct val="35000"/>
            </a:spcAft>
            <a:buNone/>
          </a:pPr>
          <a:r>
            <a:rPr lang="en-US" sz="1000" kern="1200"/>
            <a:t>Design and Sensory Accommodation</a:t>
          </a:r>
        </a:p>
      </dsp:txBody>
      <dsp:txXfrm>
        <a:off x="1960973" y="11286"/>
        <a:ext cx="7159835" cy="225733"/>
      </dsp:txXfrm>
    </dsp:sp>
    <dsp:sp modelId="{A870F6B3-02CF-6C4A-9C44-EEBD8529F96F}">
      <dsp:nvSpPr>
        <dsp:cNvPr id="0" name=""/>
        <dsp:cNvSpPr/>
      </dsp:nvSpPr>
      <dsp:spPr>
        <a:xfrm>
          <a:off x="1824161" y="237020"/>
          <a:ext cx="7296647" cy="0"/>
        </a:xfrm>
        <a:prstGeom prst="line">
          <a:avLst/>
        </a:prstGeom>
        <a:solidFill>
          <a:schemeClr val="accent1">
            <a:hueOff val="0"/>
            <a:satOff val="0"/>
            <a:lumOff val="0"/>
            <a:alphaOff val="0"/>
          </a:schemeClr>
        </a:solidFill>
        <a:ln w="19050"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420F83C-0C1C-E24D-BD07-1F208D96B760}">
      <dsp:nvSpPr>
        <dsp:cNvPr id="0" name=""/>
        <dsp:cNvSpPr/>
      </dsp:nvSpPr>
      <dsp:spPr>
        <a:xfrm>
          <a:off x="1960973" y="248307"/>
          <a:ext cx="7159835" cy="2257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t" anchorCtr="0">
          <a:noAutofit/>
        </a:bodyPr>
        <a:lstStyle/>
        <a:p>
          <a:pPr marL="0" lvl="0" indent="0" algn="l" defTabSz="444500">
            <a:lnSpc>
              <a:spcPct val="90000"/>
            </a:lnSpc>
            <a:spcBef>
              <a:spcPct val="0"/>
            </a:spcBef>
            <a:spcAft>
              <a:spcPct val="35000"/>
            </a:spcAft>
            <a:buNone/>
          </a:pPr>
          <a:r>
            <a:rPr lang="en-US" sz="1000" kern="1200" dirty="0"/>
            <a:t>Education, Awareness, Technologies</a:t>
          </a:r>
        </a:p>
      </dsp:txBody>
      <dsp:txXfrm>
        <a:off x="1960973" y="248307"/>
        <a:ext cx="7159835" cy="225733"/>
      </dsp:txXfrm>
    </dsp:sp>
    <dsp:sp modelId="{3CEA3B22-37C2-5C41-BBC7-F55FA2419631}">
      <dsp:nvSpPr>
        <dsp:cNvPr id="0" name=""/>
        <dsp:cNvSpPr/>
      </dsp:nvSpPr>
      <dsp:spPr>
        <a:xfrm>
          <a:off x="1824161" y="474041"/>
          <a:ext cx="7296647" cy="0"/>
        </a:xfrm>
        <a:prstGeom prst="line">
          <a:avLst/>
        </a:prstGeom>
        <a:solidFill>
          <a:schemeClr val="accent1">
            <a:hueOff val="0"/>
            <a:satOff val="0"/>
            <a:lumOff val="0"/>
            <a:alphaOff val="0"/>
          </a:schemeClr>
        </a:solidFill>
        <a:ln w="19050"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48C9D35-6821-A749-86D5-679773979B0D}">
      <dsp:nvSpPr>
        <dsp:cNvPr id="0" name=""/>
        <dsp:cNvSpPr/>
      </dsp:nvSpPr>
      <dsp:spPr>
        <a:xfrm>
          <a:off x="1960973" y="485327"/>
          <a:ext cx="7159835" cy="2257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t" anchorCtr="0">
          <a:noAutofit/>
        </a:bodyPr>
        <a:lstStyle/>
        <a:p>
          <a:pPr marL="0" lvl="0" indent="0" algn="l" defTabSz="444500">
            <a:lnSpc>
              <a:spcPct val="90000"/>
            </a:lnSpc>
            <a:spcBef>
              <a:spcPct val="0"/>
            </a:spcBef>
            <a:spcAft>
              <a:spcPct val="35000"/>
            </a:spcAft>
            <a:buNone/>
          </a:pPr>
          <a:r>
            <a:rPr lang="en-US" sz="1000" kern="1200"/>
            <a:t>Staff  &amp; Management Training -  Age Awareness</a:t>
          </a:r>
        </a:p>
      </dsp:txBody>
      <dsp:txXfrm>
        <a:off x="1960973" y="485327"/>
        <a:ext cx="7159835" cy="225733"/>
      </dsp:txXfrm>
    </dsp:sp>
    <dsp:sp modelId="{FF634F1C-3B20-5143-B730-6A2B2C38FB0F}">
      <dsp:nvSpPr>
        <dsp:cNvPr id="0" name=""/>
        <dsp:cNvSpPr/>
      </dsp:nvSpPr>
      <dsp:spPr>
        <a:xfrm>
          <a:off x="1824161" y="711061"/>
          <a:ext cx="7296647" cy="0"/>
        </a:xfrm>
        <a:prstGeom prst="line">
          <a:avLst/>
        </a:prstGeom>
        <a:solidFill>
          <a:schemeClr val="accent1">
            <a:hueOff val="0"/>
            <a:satOff val="0"/>
            <a:lumOff val="0"/>
            <a:alphaOff val="0"/>
          </a:schemeClr>
        </a:solidFill>
        <a:ln w="19050"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6168036-8F5F-5E45-A2DE-63346A74AF98}">
      <dsp:nvSpPr>
        <dsp:cNvPr id="0" name=""/>
        <dsp:cNvSpPr/>
      </dsp:nvSpPr>
      <dsp:spPr>
        <a:xfrm>
          <a:off x="1960973" y="722348"/>
          <a:ext cx="7159835" cy="2257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t" anchorCtr="0">
          <a:noAutofit/>
        </a:bodyPr>
        <a:lstStyle/>
        <a:p>
          <a:pPr marL="0" lvl="0" indent="0" algn="l" defTabSz="444500">
            <a:lnSpc>
              <a:spcPct val="90000"/>
            </a:lnSpc>
            <a:spcBef>
              <a:spcPct val="0"/>
            </a:spcBef>
            <a:spcAft>
              <a:spcPct val="35000"/>
            </a:spcAft>
            <a:buNone/>
          </a:pPr>
          <a:r>
            <a:rPr lang="en-US" sz="1000" kern="1200" dirty="0"/>
            <a:t>Marketing and Outreach: Phrases, Websites, Images, Approach</a:t>
          </a:r>
        </a:p>
      </dsp:txBody>
      <dsp:txXfrm>
        <a:off x="1960973" y="722348"/>
        <a:ext cx="7159835" cy="225733"/>
      </dsp:txXfrm>
    </dsp:sp>
    <dsp:sp modelId="{709DE4D9-B262-D34B-9ACE-678FCCA3501E}">
      <dsp:nvSpPr>
        <dsp:cNvPr id="0" name=""/>
        <dsp:cNvSpPr/>
      </dsp:nvSpPr>
      <dsp:spPr>
        <a:xfrm>
          <a:off x="1824161" y="948082"/>
          <a:ext cx="7296647" cy="0"/>
        </a:xfrm>
        <a:prstGeom prst="line">
          <a:avLst/>
        </a:prstGeom>
        <a:solidFill>
          <a:schemeClr val="accent1">
            <a:hueOff val="0"/>
            <a:satOff val="0"/>
            <a:lumOff val="0"/>
            <a:alphaOff val="0"/>
          </a:schemeClr>
        </a:solidFill>
        <a:ln w="19050"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01F74CA-AB4F-FC41-BB5A-5703918D7303}">
      <dsp:nvSpPr>
        <dsp:cNvPr id="0" name=""/>
        <dsp:cNvSpPr/>
      </dsp:nvSpPr>
      <dsp:spPr>
        <a:xfrm>
          <a:off x="1960973" y="959369"/>
          <a:ext cx="7159835" cy="2257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t" anchorCtr="0">
          <a:noAutofit/>
        </a:bodyPr>
        <a:lstStyle/>
        <a:p>
          <a:pPr marL="0" lvl="0" indent="0" algn="l" defTabSz="444500">
            <a:lnSpc>
              <a:spcPct val="90000"/>
            </a:lnSpc>
            <a:spcBef>
              <a:spcPct val="0"/>
            </a:spcBef>
            <a:spcAft>
              <a:spcPct val="35000"/>
            </a:spcAft>
            <a:buNone/>
          </a:pPr>
          <a:r>
            <a:rPr lang="en-US" sz="1000" kern="1200"/>
            <a:t>Artificial Intelligence, Technology, Data</a:t>
          </a:r>
        </a:p>
      </dsp:txBody>
      <dsp:txXfrm>
        <a:off x="1960973" y="959369"/>
        <a:ext cx="7159835" cy="225733"/>
      </dsp:txXfrm>
    </dsp:sp>
    <dsp:sp modelId="{A83E6F83-AEB8-E447-8BE2-6BD11D875389}">
      <dsp:nvSpPr>
        <dsp:cNvPr id="0" name=""/>
        <dsp:cNvSpPr/>
      </dsp:nvSpPr>
      <dsp:spPr>
        <a:xfrm>
          <a:off x="1824161" y="1185102"/>
          <a:ext cx="7296647" cy="0"/>
        </a:xfrm>
        <a:prstGeom prst="line">
          <a:avLst/>
        </a:prstGeom>
        <a:solidFill>
          <a:schemeClr val="accent1">
            <a:hueOff val="0"/>
            <a:satOff val="0"/>
            <a:lumOff val="0"/>
            <a:alphaOff val="0"/>
          </a:schemeClr>
        </a:solidFill>
        <a:ln w="19050"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CAD9D4F-8BB9-D843-91A4-DD7AC070C320}">
      <dsp:nvSpPr>
        <dsp:cNvPr id="0" name=""/>
        <dsp:cNvSpPr/>
      </dsp:nvSpPr>
      <dsp:spPr>
        <a:xfrm>
          <a:off x="1960973" y="1196389"/>
          <a:ext cx="7159835" cy="2257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t" anchorCtr="0">
          <a:noAutofit/>
        </a:bodyPr>
        <a:lstStyle/>
        <a:p>
          <a:pPr marL="0" lvl="0" indent="0" algn="l" defTabSz="444500">
            <a:lnSpc>
              <a:spcPct val="90000"/>
            </a:lnSpc>
            <a:spcBef>
              <a:spcPct val="0"/>
            </a:spcBef>
            <a:spcAft>
              <a:spcPct val="35000"/>
            </a:spcAft>
            <a:buNone/>
          </a:pPr>
          <a:r>
            <a:rPr lang="en-US" sz="1000" kern="1200"/>
            <a:t>Ageism and Attitudes</a:t>
          </a:r>
        </a:p>
      </dsp:txBody>
      <dsp:txXfrm>
        <a:off x="1960973" y="1196389"/>
        <a:ext cx="7159835" cy="225733"/>
      </dsp:txXfrm>
    </dsp:sp>
    <dsp:sp modelId="{9E8BC885-9233-7D4D-A08E-52928C90C5F8}">
      <dsp:nvSpPr>
        <dsp:cNvPr id="0" name=""/>
        <dsp:cNvSpPr/>
      </dsp:nvSpPr>
      <dsp:spPr>
        <a:xfrm>
          <a:off x="1824161" y="1422123"/>
          <a:ext cx="7296647" cy="0"/>
        </a:xfrm>
        <a:prstGeom prst="line">
          <a:avLst/>
        </a:prstGeom>
        <a:solidFill>
          <a:schemeClr val="accent1">
            <a:hueOff val="0"/>
            <a:satOff val="0"/>
            <a:lumOff val="0"/>
            <a:alphaOff val="0"/>
          </a:schemeClr>
        </a:solidFill>
        <a:ln w="19050"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D525A5A-A8AA-7643-8859-2EB0FDB808C7}">
      <dsp:nvSpPr>
        <dsp:cNvPr id="0" name=""/>
        <dsp:cNvSpPr/>
      </dsp:nvSpPr>
      <dsp:spPr>
        <a:xfrm>
          <a:off x="1960973" y="1433410"/>
          <a:ext cx="7159835" cy="2257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t" anchorCtr="0">
          <a:noAutofit/>
        </a:bodyPr>
        <a:lstStyle/>
        <a:p>
          <a:pPr marL="0" lvl="0" indent="0" algn="l" defTabSz="444500">
            <a:lnSpc>
              <a:spcPct val="90000"/>
            </a:lnSpc>
            <a:spcBef>
              <a:spcPct val="0"/>
            </a:spcBef>
            <a:spcAft>
              <a:spcPct val="35000"/>
            </a:spcAft>
            <a:buNone/>
          </a:pPr>
          <a:r>
            <a:rPr lang="en-US" sz="1000" kern="1200"/>
            <a:t>Employment Practices</a:t>
          </a:r>
        </a:p>
      </dsp:txBody>
      <dsp:txXfrm>
        <a:off x="1960973" y="1433410"/>
        <a:ext cx="7159835" cy="225733"/>
      </dsp:txXfrm>
    </dsp:sp>
    <dsp:sp modelId="{10CA3EBC-27CA-0E47-80A3-E71B33DFB63E}">
      <dsp:nvSpPr>
        <dsp:cNvPr id="0" name=""/>
        <dsp:cNvSpPr/>
      </dsp:nvSpPr>
      <dsp:spPr>
        <a:xfrm>
          <a:off x="1824161" y="1659144"/>
          <a:ext cx="7296647" cy="0"/>
        </a:xfrm>
        <a:prstGeom prst="line">
          <a:avLst/>
        </a:prstGeom>
        <a:solidFill>
          <a:schemeClr val="accent1">
            <a:hueOff val="0"/>
            <a:satOff val="0"/>
            <a:lumOff val="0"/>
            <a:alphaOff val="0"/>
          </a:schemeClr>
        </a:solidFill>
        <a:ln w="19050"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22CFC80-819E-C446-97BA-B4949961E4DD}">
      <dsp:nvSpPr>
        <dsp:cNvPr id="0" name=""/>
        <dsp:cNvSpPr/>
      </dsp:nvSpPr>
      <dsp:spPr>
        <a:xfrm>
          <a:off x="1960973" y="1670430"/>
          <a:ext cx="7159835" cy="2257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t" anchorCtr="0">
          <a:noAutofit/>
        </a:bodyPr>
        <a:lstStyle/>
        <a:p>
          <a:pPr marL="0" lvl="0" indent="0" algn="l" defTabSz="444500">
            <a:lnSpc>
              <a:spcPct val="90000"/>
            </a:lnSpc>
            <a:spcBef>
              <a:spcPct val="0"/>
            </a:spcBef>
            <a:spcAft>
              <a:spcPct val="35000"/>
            </a:spcAft>
            <a:buNone/>
          </a:pPr>
          <a:r>
            <a:rPr lang="en-US" sz="1000" kern="1200"/>
            <a:t>Itinerary Building and Sustainability</a:t>
          </a:r>
        </a:p>
      </dsp:txBody>
      <dsp:txXfrm>
        <a:off x="1960973" y="1670430"/>
        <a:ext cx="7159835" cy="225733"/>
      </dsp:txXfrm>
    </dsp:sp>
    <dsp:sp modelId="{EE0A2C07-6BDC-B84E-9473-7E1924D5D077}">
      <dsp:nvSpPr>
        <dsp:cNvPr id="0" name=""/>
        <dsp:cNvSpPr/>
      </dsp:nvSpPr>
      <dsp:spPr>
        <a:xfrm>
          <a:off x="1824161" y="1896164"/>
          <a:ext cx="7296647" cy="0"/>
        </a:xfrm>
        <a:prstGeom prst="line">
          <a:avLst/>
        </a:prstGeom>
        <a:solidFill>
          <a:schemeClr val="accent1">
            <a:hueOff val="0"/>
            <a:satOff val="0"/>
            <a:lumOff val="0"/>
            <a:alphaOff val="0"/>
          </a:schemeClr>
        </a:solidFill>
        <a:ln w="19050"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96C4379-FF5A-644D-A490-2005EFB10BEA}">
      <dsp:nvSpPr>
        <dsp:cNvPr id="0" name=""/>
        <dsp:cNvSpPr/>
      </dsp:nvSpPr>
      <dsp:spPr>
        <a:xfrm>
          <a:off x="1960973" y="1907451"/>
          <a:ext cx="7159835" cy="2257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t" anchorCtr="0">
          <a:noAutofit/>
        </a:bodyPr>
        <a:lstStyle/>
        <a:p>
          <a:pPr marL="0" lvl="0" indent="0" algn="l" defTabSz="444500">
            <a:lnSpc>
              <a:spcPct val="90000"/>
            </a:lnSpc>
            <a:spcBef>
              <a:spcPct val="0"/>
            </a:spcBef>
            <a:spcAft>
              <a:spcPct val="35000"/>
            </a:spcAft>
            <a:buNone/>
          </a:pPr>
          <a:r>
            <a:rPr lang="en-US" sz="1000" kern="1200"/>
            <a:t>Inclusivity</a:t>
          </a:r>
        </a:p>
      </dsp:txBody>
      <dsp:txXfrm>
        <a:off x="1960973" y="1907451"/>
        <a:ext cx="7159835" cy="225733"/>
      </dsp:txXfrm>
    </dsp:sp>
    <dsp:sp modelId="{E8336ED4-DDD7-2E45-9BD0-322A17A5D0C0}">
      <dsp:nvSpPr>
        <dsp:cNvPr id="0" name=""/>
        <dsp:cNvSpPr/>
      </dsp:nvSpPr>
      <dsp:spPr>
        <a:xfrm>
          <a:off x="1824161" y="2133185"/>
          <a:ext cx="7296647" cy="0"/>
        </a:xfrm>
        <a:prstGeom prst="line">
          <a:avLst/>
        </a:prstGeom>
        <a:solidFill>
          <a:schemeClr val="accent1">
            <a:hueOff val="0"/>
            <a:satOff val="0"/>
            <a:lumOff val="0"/>
            <a:alphaOff val="0"/>
          </a:schemeClr>
        </a:solidFill>
        <a:ln w="19050"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36164E2-D053-994B-9790-74E2AF89364E}">
      <dsp:nvSpPr>
        <dsp:cNvPr id="0" name=""/>
        <dsp:cNvSpPr/>
      </dsp:nvSpPr>
      <dsp:spPr>
        <a:xfrm>
          <a:off x="1960973" y="2144471"/>
          <a:ext cx="7159835" cy="2257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t" anchorCtr="0">
          <a:noAutofit/>
        </a:bodyPr>
        <a:lstStyle/>
        <a:p>
          <a:pPr marL="0" lvl="0" indent="0" algn="l" defTabSz="444500">
            <a:lnSpc>
              <a:spcPct val="90000"/>
            </a:lnSpc>
            <a:spcBef>
              <a:spcPct val="0"/>
            </a:spcBef>
            <a:spcAft>
              <a:spcPct val="35000"/>
            </a:spcAft>
            <a:buNone/>
          </a:pPr>
          <a:r>
            <a:rPr lang="en-US" sz="1000" kern="1200"/>
            <a:t>Advocacy</a:t>
          </a:r>
        </a:p>
      </dsp:txBody>
      <dsp:txXfrm>
        <a:off x="1960973" y="2144471"/>
        <a:ext cx="7159835" cy="225733"/>
      </dsp:txXfrm>
    </dsp:sp>
    <dsp:sp modelId="{E8728950-5C08-E541-9141-4FD9512D5AE3}">
      <dsp:nvSpPr>
        <dsp:cNvPr id="0" name=""/>
        <dsp:cNvSpPr/>
      </dsp:nvSpPr>
      <dsp:spPr>
        <a:xfrm>
          <a:off x="1824161" y="2370205"/>
          <a:ext cx="7296647" cy="0"/>
        </a:xfrm>
        <a:prstGeom prst="line">
          <a:avLst/>
        </a:prstGeom>
        <a:solidFill>
          <a:schemeClr val="accent1">
            <a:hueOff val="0"/>
            <a:satOff val="0"/>
            <a:lumOff val="0"/>
            <a:alphaOff val="0"/>
          </a:schemeClr>
        </a:solidFill>
        <a:ln w="19050"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633103D-845A-6541-9E3E-71F2620C82F6}">
      <dsp:nvSpPr>
        <dsp:cNvPr id="0" name=""/>
        <dsp:cNvSpPr/>
      </dsp:nvSpPr>
      <dsp:spPr>
        <a:xfrm>
          <a:off x="1960973" y="2381492"/>
          <a:ext cx="7159835" cy="2257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t" anchorCtr="0">
          <a:noAutofit/>
        </a:bodyPr>
        <a:lstStyle/>
        <a:p>
          <a:pPr marL="0" lvl="0" indent="0" algn="l" defTabSz="444500">
            <a:lnSpc>
              <a:spcPct val="90000"/>
            </a:lnSpc>
            <a:spcBef>
              <a:spcPct val="0"/>
            </a:spcBef>
            <a:spcAft>
              <a:spcPct val="35000"/>
            </a:spcAft>
            <a:buNone/>
          </a:pPr>
          <a:r>
            <a:rPr lang="en-US" sz="1000" kern="1200"/>
            <a:t>Certification as Age Friendly</a:t>
          </a:r>
        </a:p>
      </dsp:txBody>
      <dsp:txXfrm>
        <a:off x="1960973" y="2381492"/>
        <a:ext cx="7159835" cy="225733"/>
      </dsp:txXfrm>
    </dsp:sp>
    <dsp:sp modelId="{0E80EE5D-B267-554C-AC58-E653BA087A83}">
      <dsp:nvSpPr>
        <dsp:cNvPr id="0" name=""/>
        <dsp:cNvSpPr/>
      </dsp:nvSpPr>
      <dsp:spPr>
        <a:xfrm>
          <a:off x="1824161" y="2607226"/>
          <a:ext cx="7296647" cy="0"/>
        </a:xfrm>
        <a:prstGeom prst="line">
          <a:avLst/>
        </a:prstGeom>
        <a:solidFill>
          <a:schemeClr val="accent1">
            <a:hueOff val="0"/>
            <a:satOff val="0"/>
            <a:lumOff val="0"/>
            <a:alphaOff val="0"/>
          </a:schemeClr>
        </a:solidFill>
        <a:ln w="19050"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669F017-6AD3-7B42-B96F-9F70051E23AC}">
      <dsp:nvSpPr>
        <dsp:cNvPr id="0" name=""/>
        <dsp:cNvSpPr/>
      </dsp:nvSpPr>
      <dsp:spPr>
        <a:xfrm>
          <a:off x="1960973" y="2618513"/>
          <a:ext cx="7159835" cy="2257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t" anchorCtr="0">
          <a:noAutofit/>
        </a:bodyPr>
        <a:lstStyle/>
        <a:p>
          <a:pPr marL="0" lvl="0" indent="0" algn="l" defTabSz="444500">
            <a:lnSpc>
              <a:spcPct val="90000"/>
            </a:lnSpc>
            <a:spcBef>
              <a:spcPct val="0"/>
            </a:spcBef>
            <a:spcAft>
              <a:spcPct val="35000"/>
            </a:spcAft>
            <a:buNone/>
          </a:pPr>
          <a:endParaRPr lang="en-US" sz="1000" kern="1200" dirty="0">
            <a:solidFill>
              <a:schemeClr val="tx1"/>
            </a:solidFill>
            <a:highlight>
              <a:srgbClr val="000000"/>
            </a:highlight>
          </a:endParaRPr>
        </a:p>
      </dsp:txBody>
      <dsp:txXfrm>
        <a:off x="1960973" y="2618513"/>
        <a:ext cx="7159835" cy="225733"/>
      </dsp:txXfrm>
    </dsp:sp>
    <dsp:sp modelId="{94279587-7158-E34C-BF35-D84E286297E1}">
      <dsp:nvSpPr>
        <dsp:cNvPr id="0" name=""/>
        <dsp:cNvSpPr/>
      </dsp:nvSpPr>
      <dsp:spPr>
        <a:xfrm>
          <a:off x="1824161" y="2844247"/>
          <a:ext cx="7296647" cy="0"/>
        </a:xfrm>
        <a:prstGeom prst="line">
          <a:avLst/>
        </a:prstGeom>
        <a:solidFill>
          <a:schemeClr val="accent1">
            <a:hueOff val="0"/>
            <a:satOff val="0"/>
            <a:lumOff val="0"/>
            <a:alphaOff val="0"/>
          </a:schemeClr>
        </a:solidFill>
        <a:ln w="19050"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724C1D-65E4-A04D-9699-FBD142D2651F}" type="datetimeFigureOut">
              <a:rPr lang="en-US" smtClean="0"/>
              <a:t>3/24/25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7DFBB3-2376-1840-9318-21CE05529872}" type="slidenum">
              <a:rPr lang="en-US" smtClean="0"/>
              <a:t>‹#›</a:t>
            </a:fld>
            <a:endParaRPr lang="en-US"/>
          </a:p>
        </p:txBody>
      </p:sp>
    </p:spTree>
    <p:extLst>
      <p:ext uri="{BB962C8B-B14F-4D97-AF65-F5344CB8AC3E}">
        <p14:creationId xmlns:p14="http://schemas.microsoft.com/office/powerpoint/2010/main" val="28143291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2373"/>
            <a:ext cx="12192000" cy="6867027"/>
            <a:chOff x="0" y="-2373"/>
            <a:chExt cx="12192000" cy="6867027"/>
          </a:xfrm>
        </p:grpSpPr>
        <p:sp>
          <p:nvSpPr>
            <p:cNvPr id="8" name="Rectangle 7"/>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rot="5400000">
            <a:off x="10089390" y="1792223"/>
            <a:ext cx="990599" cy="304799"/>
          </a:xfrm>
        </p:spPr>
        <p:txBody>
          <a:bodyPr anchor="t"/>
          <a:lstStyle>
            <a:lvl1pPr algn="l">
              <a:defRPr b="0" i="0">
                <a:solidFill>
                  <a:schemeClr val="bg1"/>
                </a:solidFill>
              </a:defRPr>
            </a:lvl1pPr>
          </a:lstStyle>
          <a:p>
            <a:fld id="{FB14CC9A-8077-E941-9BA8-11F72E953BB8}" type="datetime1">
              <a:rPr lang="en-US" smtClean="0"/>
              <a:t>3/24/25</a:t>
            </a:fld>
            <a:endParaRPr lang="en-US"/>
          </a:p>
        </p:txBody>
      </p:sp>
      <p:sp>
        <p:nvSpPr>
          <p:cNvPr id="5" name="Footer Placeholder 4"/>
          <p:cNvSpPr>
            <a:spLocks noGrp="1"/>
          </p:cNvSpPr>
          <p:nvPr>
            <p:ph type="ftr" sz="quarter" idx="11"/>
          </p:nvPr>
        </p:nvSpPr>
        <p:spPr>
          <a:xfrm rot="5400000">
            <a:off x="8959592" y="3226820"/>
            <a:ext cx="3859795" cy="304801"/>
          </a:xfrm>
        </p:spPr>
        <p:txBody>
          <a:bodyPr/>
          <a:lstStyle>
            <a:lvl1pPr>
              <a:defRPr b="0" i="0">
                <a:solidFill>
                  <a:schemeClr val="bg1"/>
                </a:solidFill>
              </a:defRPr>
            </a:lvl1pPr>
          </a:lstStyle>
          <a:p>
            <a:endParaRPr lang="en-US"/>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07CE569E-9B7C-4CB9-AB80-C0841F922CFF}" type="slidenum">
              <a:rPr lang="en-US" smtClean="0"/>
              <a:t>‹#›</a:t>
            </a:fld>
            <a:endParaRPr lang="en-US"/>
          </a:p>
        </p:txBody>
      </p:sp>
    </p:spTree>
    <p:extLst>
      <p:ext uri="{BB962C8B-B14F-4D97-AF65-F5344CB8AC3E}">
        <p14:creationId xmlns:p14="http://schemas.microsoft.com/office/powerpoint/2010/main" val="37549743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2EBAAD-3EF7-8C42-923A-74A6B890494D}" type="datetime1">
              <a:rPr lang="en-US" smtClean="0"/>
              <a:t>3/24/25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1738210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3" name="Group 12"/>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5"/>
            <a:ext cx="4351023"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8" y="2677644"/>
            <a:ext cx="3755379" cy="228382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35A7B81-2994-BE49-B3F4-4A65F8A96A50}" type="datetime1">
              <a:rPr lang="en-US" smtClean="0"/>
              <a:t>3/24/25</a:t>
            </a:fld>
            <a:endParaRPr lang="en-US"/>
          </a:p>
        </p:txBody>
      </p:sp>
      <p:sp>
        <p:nvSpPr>
          <p:cNvPr id="5" name="Footer Placeholder 4"/>
          <p:cNvSpPr>
            <a:spLocks noGrp="1"/>
          </p:cNvSpPr>
          <p:nvPr>
            <p:ph type="ftr" sz="quarter" idx="11"/>
          </p:nvPr>
        </p:nvSpPr>
        <p:spPr/>
        <p:txBody>
          <a:bodyPr/>
          <a:lstStyle/>
          <a:p>
            <a:endParaRPr lang="en-US"/>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8081298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96B61CA-266F-5546-B1D1-C58E126813BA}" type="datetime1">
              <a:rPr lang="en-US" smtClean="0"/>
              <a:t>3/24/25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670249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0" y="3179762"/>
            <a:ext cx="4825159"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22C85C7-92A7-874F-8EFD-D64D8F421189}" type="datetime1">
              <a:rPr lang="en-US" smtClean="0"/>
              <a:t>3/24/25</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7CE569E-9B7C-4CB9-AB80-C0841F922CFF}" type="slidenum">
              <a:rPr lang="en-US" smtClean="0"/>
              <a:pPr/>
              <a:t>‹#›</a:t>
            </a:fld>
            <a:endParaRPr lang="en-US"/>
          </a:p>
        </p:txBody>
      </p:sp>
    </p:spTree>
    <p:extLst>
      <p:ext uri="{BB962C8B-B14F-4D97-AF65-F5344CB8AC3E}">
        <p14:creationId xmlns:p14="http://schemas.microsoft.com/office/powerpoint/2010/main" val="5301826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76C735-63B5-2C4C-867C-8206D0CC631C}" type="datetime1">
              <a:rPr lang="en-US" smtClean="0"/>
              <a:t>3/24/25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35068218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FB6A3A-930F-F940-A809-26163550EBE9}" type="datetime1">
              <a:rPr lang="en-US" smtClean="0"/>
              <a:t>3/24/25</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19389591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4" name="Group 13"/>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Oval 1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9"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5" y="2895600"/>
            <a:ext cx="2793158" cy="312927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77781B8-87E3-664F-B59A-B42FCC8D7DA1}" type="datetime1">
              <a:rPr lang="en-US" smtClean="0"/>
              <a:t>3/24/25</a:t>
            </a:fld>
            <a:endParaRPr lang="en-US"/>
          </a:p>
        </p:txBody>
      </p:sp>
      <p:sp>
        <p:nvSpPr>
          <p:cNvPr id="6" name="Footer Placeholder 5"/>
          <p:cNvSpPr>
            <a:spLocks noGrp="1"/>
          </p:cNvSpPr>
          <p:nvPr>
            <p:ph type="ftr" sz="quarter" idx="11"/>
          </p:nvPr>
        </p:nvSpPr>
        <p:spPr/>
        <p:txBody>
          <a:bodyPr/>
          <a:lstStyle/>
          <a:p>
            <a:endParaRPr lang="en-US"/>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1572434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20" name="Group 19"/>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60" cy="173566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07F27D-2158-6841-988A-9D1FA373B2C0}" type="datetime1">
              <a:rPr lang="en-US" smtClean="0"/>
              <a:t>3/24/25</a:t>
            </a:fld>
            <a:endParaRPr lang="en-US"/>
          </a:p>
        </p:txBody>
      </p:sp>
      <p:sp>
        <p:nvSpPr>
          <p:cNvPr id="6" name="Footer Placeholder 5"/>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3320174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6674"/>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6" y="5536665"/>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6BB1BD5-1E72-E34C-9034-C8430D7140DF}" type="datetime1">
              <a:rPr lang="en-US" smtClean="0"/>
              <a:t>3/24/25</a:t>
            </a:fld>
            <a:endParaRPr lang="en-US"/>
          </a:p>
        </p:txBody>
      </p:sp>
      <p:sp>
        <p:nvSpPr>
          <p:cNvPr id="6" name="Footer Placeholder 5"/>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07CE569E-9B7C-4CB9-AB80-C0841F922CFF}" type="slidenum">
              <a:rPr lang="en-US" smtClean="0"/>
              <a:pPr/>
              <a:t>‹#›</a:t>
            </a:fld>
            <a:endParaRPr lang="en-US"/>
          </a:p>
        </p:txBody>
      </p:sp>
    </p:spTree>
    <p:extLst>
      <p:ext uri="{BB962C8B-B14F-4D97-AF65-F5344CB8AC3E}">
        <p14:creationId xmlns:p14="http://schemas.microsoft.com/office/powerpoint/2010/main" val="1256666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12" name="Group 11"/>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DE458E90-90B4-1147-A7BA-C0095318B77C}" type="datetime1">
              <a:rPr lang="en-US" smtClean="0"/>
              <a:t>3/24/25</a:t>
            </a:fld>
            <a:endParaRPr lang="en-US"/>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07CE569E-9B7C-4CB9-AB80-C0841F922CFF}" type="slidenum">
              <a:rPr lang="en-US" smtClean="0"/>
              <a:pPr/>
              <a:t>‹#›</a:t>
            </a:fld>
            <a:endParaRPr lang="en-US"/>
          </a:p>
        </p:txBody>
      </p:sp>
    </p:spTree>
    <p:extLst>
      <p:ext uri="{BB962C8B-B14F-4D97-AF65-F5344CB8AC3E}">
        <p14:creationId xmlns:p14="http://schemas.microsoft.com/office/powerpoint/2010/main" val="22727826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7" name="Group 6"/>
          <p:cNvGrpSpPr/>
          <p:nvPr/>
        </p:nvGrpSpPr>
        <p:grpSpPr>
          <a:xfrm>
            <a:off x="0" y="-2373"/>
            <a:ext cx="12192000" cy="6867027"/>
            <a:chOff x="0" y="-2373"/>
            <a:chExt cx="12192000" cy="6867027"/>
          </a:xfrm>
        </p:grpSpPr>
        <p:sp>
          <p:nvSpPr>
            <p:cNvPr id="15" name="Rectangle 14"/>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3" name="TextBox 12"/>
          <p:cNvSpPr txBox="1"/>
          <p:nvPr/>
        </p:nvSpPr>
        <p:spPr>
          <a:xfrm>
            <a:off x="9719438" y="2631815"/>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9" name="TextBox 8"/>
          <p:cNvSpPr txBox="1"/>
          <p:nvPr/>
        </p:nvSpPr>
        <p:spPr>
          <a:xfrm>
            <a:off x="898295" y="591093"/>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81878" y="980517"/>
            <a:ext cx="8453906" cy="2698249"/>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5A08B3DF-5BB5-BC46-9E42-9691B1613D41}" type="datetime1">
              <a:rPr lang="en-US" smtClean="0"/>
              <a:t>3/24/25</a:t>
            </a:fld>
            <a:endParaRPr lang="en-US"/>
          </a:p>
        </p:txBody>
      </p:sp>
      <p:sp>
        <p:nvSpPr>
          <p:cNvPr id="5" name="Footer Placeholder 4"/>
          <p:cNvSpPr>
            <a:spLocks noGrp="1"/>
          </p:cNvSpPr>
          <p:nvPr>
            <p:ph type="ftr" sz="quarter" idx="11"/>
          </p:nvPr>
        </p:nvSpPr>
        <p:spPr/>
        <p:txBody>
          <a:bodyPr/>
          <a:lstStyle/>
          <a:p>
            <a:endParaRPr lang="en-US" dirty="0"/>
          </a:p>
        </p:txBody>
      </p:sp>
      <p:sp>
        <p:nvSpPr>
          <p:cNvPr id="32" name="Rectangle 3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07CE569E-9B7C-4CB9-AB80-C0841F922CFF}" type="slidenum">
              <a:rPr lang="en-US" smtClean="0"/>
              <a:pPr/>
              <a:t>‹#›</a:t>
            </a:fld>
            <a:endParaRPr lang="en-US"/>
          </a:p>
        </p:txBody>
      </p:sp>
    </p:spTree>
    <p:extLst>
      <p:ext uri="{BB962C8B-B14F-4D97-AF65-F5344CB8AC3E}">
        <p14:creationId xmlns:p14="http://schemas.microsoft.com/office/powerpoint/2010/main" val="16764021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18" name="Group 17"/>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33068"/>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798674A-C82D-A042-9160-8DDC9F7339FB}" type="datetime1">
              <a:rPr lang="en-US" smtClean="0"/>
              <a:t>3/24/25</a:t>
            </a:fld>
            <a:endParaRPr lang="en-US"/>
          </a:p>
        </p:txBody>
      </p:sp>
      <p:sp>
        <p:nvSpPr>
          <p:cNvPr id="5" name="Footer Placeholder 4"/>
          <p:cNvSpPr>
            <a:spLocks noGrp="1"/>
          </p:cNvSpPr>
          <p:nvPr>
            <p:ph type="ftr" sz="quarter" idx="11"/>
          </p:nvPr>
        </p:nvSpPr>
        <p:spPr/>
        <p:txBody>
          <a:bodyPr/>
          <a:lstStyle/>
          <a:p>
            <a:endParaRPr lang="en-US" dirty="0"/>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07CE569E-9B7C-4CB9-AB80-C0841F922CFF}" type="slidenum">
              <a:rPr lang="en-US" smtClean="0"/>
              <a:pPr/>
              <a:t>‹#›</a:t>
            </a:fld>
            <a:endParaRPr lang="en-US"/>
          </a:p>
        </p:txBody>
      </p:sp>
    </p:spTree>
    <p:extLst>
      <p:ext uri="{BB962C8B-B14F-4D97-AF65-F5344CB8AC3E}">
        <p14:creationId xmlns:p14="http://schemas.microsoft.com/office/powerpoint/2010/main" val="40349606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172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4" y="3193561"/>
            <a:ext cx="3129168" cy="28334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2"/>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93561"/>
            <a:ext cx="3145380" cy="28334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6700" y="2617299"/>
            <a:ext cx="3161029"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6700" y="3193561"/>
            <a:ext cx="3164719" cy="28334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E508DB6B-34E2-9849-B979-8CD73735121E}" type="datetime1">
              <a:rPr lang="en-US" smtClean="0"/>
              <a:t>3/24/25</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7CE569E-9B7C-4CB9-AB80-C0841F922CFF}" type="slidenum">
              <a:rPr lang="en-US" smtClean="0"/>
              <a:pPr/>
              <a:t>‹#›</a:t>
            </a:fld>
            <a:endParaRPr lang="en-US"/>
          </a:p>
        </p:txBody>
      </p:sp>
    </p:spTree>
    <p:extLst>
      <p:ext uri="{BB962C8B-B14F-4D97-AF65-F5344CB8AC3E}">
        <p14:creationId xmlns:p14="http://schemas.microsoft.com/office/powerpoint/2010/main" val="35728534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2" y="4532845"/>
            <a:ext cx="30504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1334552"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3" y="5109107"/>
            <a:ext cx="3050437"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72537" y="4532846"/>
            <a:ext cx="3046766" cy="651156"/>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4748463" y="2603500"/>
            <a:ext cx="2691241"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68865" y="5184002"/>
            <a:ext cx="3050438" cy="84305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3434" y="4532847"/>
            <a:ext cx="3050438" cy="651154"/>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3434" y="5184001"/>
            <a:ext cx="3050437" cy="84305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388153" y="2603500"/>
            <a:ext cx="0" cy="351759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1905" y="2603500"/>
            <a:ext cx="0" cy="34925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8E940FAD-73D7-1A49-A70C-BFF1A33B5A3A}" type="datetime1">
              <a:rPr lang="en-US" smtClean="0"/>
              <a:t>3/24/25</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7CE569E-9B7C-4CB9-AB80-C0841F922CFF}" type="slidenum">
              <a:rPr lang="en-US" smtClean="0"/>
              <a:pPr/>
              <a:t>‹#›</a:t>
            </a:fld>
            <a:endParaRPr lang="en-US"/>
          </a:p>
        </p:txBody>
      </p:sp>
    </p:spTree>
    <p:extLst>
      <p:ext uri="{BB962C8B-B14F-4D97-AF65-F5344CB8AC3E}">
        <p14:creationId xmlns:p14="http://schemas.microsoft.com/office/powerpoint/2010/main" val="20531634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3" y="973668"/>
            <a:ext cx="8825660"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CD659F-07C0-D44D-B631-560918B79617}" type="datetime1">
              <a:rPr lang="en-US" smtClean="0"/>
              <a:t>3/24/25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38102753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8"/>
            <a:ext cx="1413933" cy="4748589"/>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8"/>
            <a:ext cx="6247546"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CA294B-DAEC-6F48-ADCA-3F1105E9D456}" type="datetime1">
              <a:rPr lang="en-US" smtClean="0"/>
              <a:t>3/24/25</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11205164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9" name="Group 8"/>
          <p:cNvGrpSpPr/>
          <p:nvPr/>
        </p:nvGrpSpPr>
        <p:grpSpPr>
          <a:xfrm>
            <a:off x="0" y="-2373"/>
            <a:ext cx="12192000" cy="6867027"/>
            <a:chOff x="0" y="-2373"/>
            <a:chExt cx="12192000" cy="6867027"/>
          </a:xfrm>
        </p:grpSpPr>
        <p:sp>
          <p:nvSpPr>
            <p:cNvPr id="26" name="Rectangle 25"/>
            <p:cNvSpPr/>
            <p:nvPr/>
          </p:nvSpPr>
          <p:spPr>
            <a:xfrm>
              <a:off x="0" y="0"/>
              <a:ext cx="12192000" cy="6858000"/>
            </a:xfrm>
            <a:prstGeom prst="rect">
              <a:avLst/>
            </a:prstGeom>
            <a:blipFill>
              <a:blip r:embed="rId19">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0"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3"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5" y="2603500"/>
            <a:ext cx="8761412"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0938" y="6394061"/>
            <a:ext cx="990599" cy="304799"/>
          </a:xfrm>
          <a:prstGeom prst="rect">
            <a:avLst/>
          </a:prstGeom>
        </p:spPr>
        <p:txBody>
          <a:bodyPr vert="horz" lIns="91440" tIns="45720" rIns="91440" bIns="45720" rtlCol="0" anchor="t"/>
          <a:lstStyle>
            <a:lvl1pPr algn="r">
              <a:defRPr sz="1000" b="1" i="0">
                <a:solidFill>
                  <a:schemeClr val="accent1"/>
                </a:solidFill>
              </a:defRPr>
            </a:lvl1pPr>
          </a:lstStyle>
          <a:p>
            <a:fld id="{A0967B50-27C5-614F-BD5D-E1A820AE123A}" type="datetime1">
              <a:rPr lang="en-US" smtClean="0"/>
              <a:t>3/24/25</a:t>
            </a:fld>
            <a:endParaRPr lang="en-US"/>
          </a:p>
        </p:txBody>
      </p:sp>
      <p:sp>
        <p:nvSpPr>
          <p:cNvPr id="5" name="Footer Placeholder 4"/>
          <p:cNvSpPr>
            <a:spLocks noGrp="1"/>
          </p:cNvSpPr>
          <p:nvPr>
            <p:ph type="ftr" sz="quarter" idx="3"/>
          </p:nvPr>
        </p:nvSpPr>
        <p:spPr>
          <a:xfrm>
            <a:off x="528358" y="6391838"/>
            <a:ext cx="3859795" cy="304801"/>
          </a:xfrm>
          <a:prstGeom prst="rect">
            <a:avLst/>
          </a:prstGeom>
        </p:spPr>
        <p:txBody>
          <a:bodyPr vert="horz" lIns="91440" tIns="45720" rIns="91440" bIns="45720" rtlCol="0" anchor="b"/>
          <a:lstStyle>
            <a:lvl1pPr algn="l">
              <a:defRPr sz="1000" b="1" i="0">
                <a:solidFill>
                  <a:schemeClr val="accent1"/>
                </a:solidFill>
                <a:latin typeface="+mn-lt"/>
              </a:defRPr>
            </a:lvl1pPr>
          </a:lstStyle>
          <a:p>
            <a:endParaRPr lang="en-US" dirty="0"/>
          </a:p>
        </p:txBody>
      </p:sp>
      <p:sp>
        <p:nvSpPr>
          <p:cNvPr id="22" name="Rectangle 2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07CE569E-9B7C-4CB9-AB80-C0841F922CFF}" type="slidenum">
              <a:rPr lang="en-US" smtClean="0"/>
              <a:pPr/>
              <a:t>‹#›</a:t>
            </a:fld>
            <a:endParaRPr lang="en-US"/>
          </a:p>
        </p:txBody>
      </p:sp>
    </p:spTree>
    <p:extLst>
      <p:ext uri="{BB962C8B-B14F-4D97-AF65-F5344CB8AC3E}">
        <p14:creationId xmlns:p14="http://schemas.microsoft.com/office/powerpoint/2010/main" val="2432278075"/>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 id="2147483745" r:id="rId17"/>
  </p:sldLayoutIdLst>
  <p:hf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https://commercial.cnn.com/wp-content/uploads/2022/03/Unlock-potential-375x211.jpg" TargetMode="Externa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publicdomainpictures.net/view-image.php?image=22090&amp;picture=holiday-travel" TargetMode="External"/><Relationship Id="rId2" Type="http://schemas.openxmlformats.org/officeDocument/2006/relationships/image" Target="../media/image8.jp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2.jpg!d"/><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hyperlink" Target="https://pxhere.com/en/photo/1188578"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5.jpg!d"/><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hyperlink" Target="https://pxhere.com/en/photo/912916"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hyperlink" Target="https://pixabay.com/en/news-globe-earth-world-65343/" TargetMode="External"/><Relationship Id="rId3" Type="http://schemas.openxmlformats.org/officeDocument/2006/relationships/diagramLayout" Target="../diagrams/layout1.xml"/><Relationship Id="rId7" Type="http://schemas.openxmlformats.org/officeDocument/2006/relationships/image" Target="../media/image21.jp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3" Type="http://schemas.openxmlformats.org/officeDocument/2006/relationships/hyperlink" Target="http://commons.wikimedia.org/wiki/File:2014_Distribution_of_Languages_on_Internet_Websites.jpg" TargetMode="External"/><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pixabay.com/en/countries-country-flags-globe-1301799/" TargetMode="External"/><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pixabay.com/en/countries-country-flags-globe-1301799/" TargetMode="External"/><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pixabay.com/en/countries-country-flags-globe-1301799/" TargetMode="External"/><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pixabay.com/en/countries-country-flags-globe-1301799/" TargetMode="External"/><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hyperlink" Target="https://www.wallpaperflare.com/photo-of-urban-area-skyline-at-night-dubai-marina-dubai-marina-wallpaper-tbugj/download/2560x1080" TargetMode="External"/><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35.jp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s://bloodygoodnews.com/"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40.gif"/><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png"/></Relationships>
</file>

<file path=ppt/slides/_rels/slide3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3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diagramLayout" Target="../diagrams/layout4.xml"/><Relationship Id="rId7" Type="http://schemas.openxmlformats.org/officeDocument/2006/relationships/image" Target="../media/image48.jp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7.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50.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hyperlink" Target="http://www.visitusanews.com/" TargetMode="Externa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https://travelmarketingnetwork.com/wp-content/uploads/2018/10/cropped-TMNlogo.jpg" TargetMode="External"/><Relationship Id="rId7" Type="http://schemas.openxmlformats.org/officeDocument/2006/relationships/image" Target="../media/image56.jpeg"/><Relationship Id="rId2" Type="http://schemas.openxmlformats.org/officeDocument/2006/relationships/image" Target="../media/image53.jpeg"/><Relationship Id="rId1" Type="http://schemas.openxmlformats.org/officeDocument/2006/relationships/slideLayout" Target="../slideLayouts/slideLayout2.xml"/><Relationship Id="rId6" Type="http://schemas.openxmlformats.org/officeDocument/2006/relationships/image" Target="http://www.bradfordglobalmarketing.com/images/m_logo.gif" TargetMode="External"/><Relationship Id="rId5" Type="http://schemas.openxmlformats.org/officeDocument/2006/relationships/image" Target="../media/image55.gif"/><Relationship Id="rId4" Type="http://schemas.openxmlformats.org/officeDocument/2006/relationships/image" Target="../media/image54.png"/></Relationships>
</file>

<file path=ppt/slides/_rels/slide41.xml.rels><?xml version="1.0" encoding="UTF-8" standalone="yes"?>
<Relationships xmlns="http://schemas.openxmlformats.org/package/2006/relationships"><Relationship Id="rId8" Type="http://schemas.openxmlformats.org/officeDocument/2006/relationships/hyperlink" Target="http://www.travelnewsgroup.com/" TargetMode="External"/><Relationship Id="rId3" Type="http://schemas.openxmlformats.org/officeDocument/2006/relationships/image" Target="../media/image57.jpeg"/><Relationship Id="rId7" Type="http://schemas.openxmlformats.org/officeDocument/2006/relationships/hyperlink" Target="mailto:corporate@travelnewsgroup.com" TargetMode="Externa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8.jpeg"/><Relationship Id="rId5" Type="http://schemas.openxmlformats.org/officeDocument/2006/relationships/image" Target="../media/image2.jpg"/><Relationship Id="rId4" Type="http://schemas.openxmlformats.org/officeDocument/2006/relationships/image" Target="https://media.licdn.com/dms/image/C5603AQGpflvwDALIYQ/profile-displayphoto-shrink_800_800/0/1613099278812?e=2147483647&amp;v=beta&amp;t=PAl7WeOOVSVup7jLBpgdDitIe9HUIsElmW-lD5Dzgc8" TargetMode="External"/><Relationship Id="rId9" Type="http://schemas.openxmlformats.org/officeDocument/2006/relationships/image" Target="../media/image59.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15F71-54A8-43E3-0FC7-902E0951D212}"/>
              </a:ext>
            </a:extLst>
          </p:cNvPr>
          <p:cNvSpPr>
            <a:spLocks noGrp="1"/>
          </p:cNvSpPr>
          <p:nvPr>
            <p:ph type="ctrTitle"/>
          </p:nvPr>
        </p:nvSpPr>
        <p:spPr>
          <a:xfrm rot="21152066">
            <a:off x="991109" y="3317927"/>
            <a:ext cx="8377255" cy="2285999"/>
          </a:xfrm>
        </p:spPr>
        <p:txBody>
          <a:bodyPr>
            <a:normAutofit fontScale="90000"/>
          </a:bodyPr>
          <a:lstStyle/>
          <a:p>
            <a:pPr algn="l"/>
            <a:br>
              <a:rPr lang="en-US" sz="4400" dirty="0"/>
            </a:br>
            <a:r>
              <a:rPr lang="en-US" sz="4400" dirty="0"/>
              <a:t>Read – listen &amp; watch</a:t>
            </a:r>
            <a:br>
              <a:rPr lang="en-US" sz="4400" dirty="0"/>
            </a:br>
            <a:r>
              <a:rPr lang="en-US" sz="4400" dirty="0"/>
              <a:t>Strategic consulting, marketing </a:t>
            </a:r>
          </a:p>
        </p:txBody>
      </p:sp>
      <p:sp>
        <p:nvSpPr>
          <p:cNvPr id="3" name="Subtitle 2">
            <a:extLst>
              <a:ext uri="{FF2B5EF4-FFF2-40B4-BE49-F238E27FC236}">
                <a16:creationId xmlns:a16="http://schemas.microsoft.com/office/drawing/2014/main" id="{16717CCA-1BFC-4C36-6A38-0919F98C7192}"/>
              </a:ext>
            </a:extLst>
          </p:cNvPr>
          <p:cNvSpPr>
            <a:spLocks noGrp="1"/>
          </p:cNvSpPr>
          <p:nvPr>
            <p:ph type="subTitle" idx="1"/>
          </p:nvPr>
        </p:nvSpPr>
        <p:spPr>
          <a:xfrm>
            <a:off x="9730154" y="4794737"/>
            <a:ext cx="1902900" cy="1524000"/>
          </a:xfrm>
        </p:spPr>
        <p:txBody>
          <a:bodyPr>
            <a:normAutofit/>
          </a:bodyPr>
          <a:lstStyle/>
          <a:p>
            <a:pPr algn="l"/>
            <a:r>
              <a:rPr lang="en-US" dirty="0"/>
              <a:t>Media Kit </a:t>
            </a:r>
          </a:p>
        </p:txBody>
      </p:sp>
      <p:pic>
        <p:nvPicPr>
          <p:cNvPr id="6" name="Picture 5" descr="A logo for a news group&#10;&#10;Description automatically generated">
            <a:extLst>
              <a:ext uri="{FF2B5EF4-FFF2-40B4-BE49-F238E27FC236}">
                <a16:creationId xmlns:a16="http://schemas.microsoft.com/office/drawing/2014/main" id="{F8BA716A-BD10-5BF7-A317-E043BAE59A0B}"/>
              </a:ext>
            </a:extLst>
          </p:cNvPr>
          <p:cNvPicPr>
            <a:picLocks noChangeAspect="1"/>
          </p:cNvPicPr>
          <p:nvPr/>
        </p:nvPicPr>
        <p:blipFill>
          <a:blip r:embed="rId2"/>
          <a:stretch>
            <a:fillRect/>
          </a:stretch>
        </p:blipFill>
        <p:spPr>
          <a:xfrm>
            <a:off x="844678" y="1114390"/>
            <a:ext cx="4453380" cy="2582961"/>
          </a:xfrm>
          <a:prstGeom prst="rect">
            <a:avLst/>
          </a:prstGeom>
        </p:spPr>
      </p:pic>
      <p:sp>
        <p:nvSpPr>
          <p:cNvPr id="7" name="Slide Number Placeholder 6">
            <a:extLst>
              <a:ext uri="{FF2B5EF4-FFF2-40B4-BE49-F238E27FC236}">
                <a16:creationId xmlns:a16="http://schemas.microsoft.com/office/drawing/2014/main" id="{5D762504-7199-A531-106C-C01635C4BC1E}"/>
              </a:ext>
            </a:extLst>
          </p:cNvPr>
          <p:cNvSpPr>
            <a:spLocks noGrp="1"/>
          </p:cNvSpPr>
          <p:nvPr>
            <p:ph type="sldNum" sz="quarter" idx="12"/>
          </p:nvPr>
        </p:nvSpPr>
        <p:spPr/>
        <p:txBody>
          <a:bodyPr/>
          <a:lstStyle/>
          <a:p>
            <a:fld id="{07CE569E-9B7C-4CB9-AB80-C0841F922CFF}" type="slidenum">
              <a:rPr lang="en-US" smtClean="0"/>
              <a:t>1</a:t>
            </a:fld>
            <a:endParaRPr lang="en-US"/>
          </a:p>
        </p:txBody>
      </p:sp>
      <p:pic>
        <p:nvPicPr>
          <p:cNvPr id="19458" name="Picture 2">
            <a:extLst>
              <a:ext uri="{FF2B5EF4-FFF2-40B4-BE49-F238E27FC236}">
                <a16:creationId xmlns:a16="http://schemas.microsoft.com/office/drawing/2014/main" id="{367DA182-2FFD-016A-7913-6523F79BAA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59683" y="1158437"/>
            <a:ext cx="4183310" cy="24948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73389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01B1A260-8A72-4E08-82CC-DB3DB0A49F3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373"/>
            <a:ext cx="12192000" cy="6867027"/>
            <a:chOff x="0" y="-2373"/>
            <a:chExt cx="12192000" cy="6867027"/>
          </a:xfrm>
        </p:grpSpPr>
        <p:sp>
          <p:nvSpPr>
            <p:cNvPr id="13" name="Rectangle 12">
              <a:extLst>
                <a:ext uri="{FF2B5EF4-FFF2-40B4-BE49-F238E27FC236}">
                  <a16:creationId xmlns:a16="http://schemas.microsoft.com/office/drawing/2014/main" id="{F5EE446B-EFB2-4F6A-AC6E-936E92DB5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4" name="Oval 13">
              <a:extLst>
                <a:ext uri="{FF2B5EF4-FFF2-40B4-BE49-F238E27FC236}">
                  <a16:creationId xmlns:a16="http://schemas.microsoft.com/office/drawing/2014/main" id="{3483BA79-FCF5-4852-AF0E-CA634727E3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Oval 14">
              <a:extLst>
                <a:ext uri="{FF2B5EF4-FFF2-40B4-BE49-F238E27FC236}">
                  <a16:creationId xmlns:a16="http://schemas.microsoft.com/office/drawing/2014/main" id="{A2630BA5-8A74-4D0A-BB80-42BB6E2D0C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Oval 15">
              <a:extLst>
                <a:ext uri="{FF2B5EF4-FFF2-40B4-BE49-F238E27FC236}">
                  <a16:creationId xmlns:a16="http://schemas.microsoft.com/office/drawing/2014/main" id="{BD6109B2-DB31-43CB-950B-AB02BC17CF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Oval 16">
              <a:extLst>
                <a:ext uri="{FF2B5EF4-FFF2-40B4-BE49-F238E27FC236}">
                  <a16:creationId xmlns:a16="http://schemas.microsoft.com/office/drawing/2014/main" id="{4F4C0381-B807-4F22-9362-4CF1EA4ED6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Oval 17">
              <a:extLst>
                <a:ext uri="{FF2B5EF4-FFF2-40B4-BE49-F238E27FC236}">
                  <a16:creationId xmlns:a16="http://schemas.microsoft.com/office/drawing/2014/main" id="{32DC58E5-A2AB-4AF3-BFDC-51F45B8591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Rectangle 18">
              <a:extLst>
                <a:ext uri="{FF2B5EF4-FFF2-40B4-BE49-F238E27FC236}">
                  <a16:creationId xmlns:a16="http://schemas.microsoft.com/office/drawing/2014/main" id="{5A82E722-60BE-4C4A-93FB-ED5C9D25F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Freeform 5">
              <a:extLst>
                <a:ext uri="{FF2B5EF4-FFF2-40B4-BE49-F238E27FC236}">
                  <a16:creationId xmlns:a16="http://schemas.microsoft.com/office/drawing/2014/main" id="{BD917B57-2D0B-49F7-99D0-3E0D111382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21" name="Freeform 5">
              <a:extLst>
                <a:ext uri="{FF2B5EF4-FFF2-40B4-BE49-F238E27FC236}">
                  <a16:creationId xmlns:a16="http://schemas.microsoft.com/office/drawing/2014/main" id="{ED29444E-A895-4493-BEBA-CBD61CF471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US"/>
            </a:p>
          </p:txBody>
        </p:sp>
        <p:sp>
          <p:nvSpPr>
            <p:cNvPr id="22" name="Freeform 5">
              <a:extLst>
                <a:ext uri="{FF2B5EF4-FFF2-40B4-BE49-F238E27FC236}">
                  <a16:creationId xmlns:a16="http://schemas.microsoft.com/office/drawing/2014/main" id="{9237B3E9-B2D7-4C20-930D-6FD74FFB5C1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2" name="Title 1">
            <a:extLst>
              <a:ext uri="{FF2B5EF4-FFF2-40B4-BE49-F238E27FC236}">
                <a16:creationId xmlns:a16="http://schemas.microsoft.com/office/drawing/2014/main" id="{985DFA50-6913-003F-6075-BEF4D8EDE5F6}"/>
              </a:ext>
            </a:extLst>
          </p:cNvPr>
          <p:cNvSpPr>
            <a:spLocks noGrp="1"/>
          </p:cNvSpPr>
          <p:nvPr>
            <p:ph type="title"/>
          </p:nvPr>
        </p:nvSpPr>
        <p:spPr>
          <a:xfrm>
            <a:off x="994087" y="1130603"/>
            <a:ext cx="3342442" cy="4596794"/>
          </a:xfrm>
        </p:spPr>
        <p:txBody>
          <a:bodyPr anchor="ctr">
            <a:normAutofit/>
          </a:bodyPr>
          <a:lstStyle/>
          <a:p>
            <a:r>
              <a:rPr lang="en-US" sz="3200">
                <a:solidFill>
                  <a:srgbClr val="EBEBEB"/>
                </a:solidFill>
              </a:rPr>
              <a:t>ABOUT US</a:t>
            </a:r>
          </a:p>
        </p:txBody>
      </p:sp>
      <p:sp>
        <p:nvSpPr>
          <p:cNvPr id="3" name="Content Placeholder 2">
            <a:extLst>
              <a:ext uri="{FF2B5EF4-FFF2-40B4-BE49-F238E27FC236}">
                <a16:creationId xmlns:a16="http://schemas.microsoft.com/office/drawing/2014/main" id="{103CF2E5-8835-B5E2-19D1-D8DF8BB34C1C}"/>
              </a:ext>
            </a:extLst>
          </p:cNvPr>
          <p:cNvSpPr>
            <a:spLocks noGrp="1"/>
          </p:cNvSpPr>
          <p:nvPr>
            <p:ph idx="1"/>
          </p:nvPr>
        </p:nvSpPr>
        <p:spPr>
          <a:xfrm>
            <a:off x="5290077" y="437513"/>
            <a:ext cx="5502614" cy="5954325"/>
          </a:xfrm>
        </p:spPr>
        <p:txBody>
          <a:bodyPr anchor="ctr">
            <a:normAutofit/>
          </a:bodyPr>
          <a:lstStyle/>
          <a:p>
            <a:pPr>
              <a:lnSpc>
                <a:spcPct val="90000"/>
              </a:lnSpc>
              <a:spcBef>
                <a:spcPts val="0"/>
              </a:spcBef>
              <a:spcAft>
                <a:spcPts val="600"/>
              </a:spcAft>
            </a:pPr>
            <a:r>
              <a:rPr lang="en-US" sz="1400">
                <a:effectLst/>
                <a:latin typeface="Verdana" panose="020B0604030504040204" pitchFamily="34" charset="0"/>
                <a:ea typeface="Times New Roman" panose="02020603050405020304" pitchFamily="18" charset="0"/>
                <a:cs typeface="Open Sans" panose="020B0606030504020204" pitchFamily="34" charset="0"/>
              </a:rPr>
              <a:t>Travel News Group offers a complete solution for communication, marketing, and visibility</a:t>
            </a:r>
            <a:endParaRPr lang="en-US" sz="1400">
              <a:effectLst/>
              <a:latin typeface="Times New Roman" panose="02020603050405020304" pitchFamily="18" charset="0"/>
              <a:ea typeface="Times New Roman" panose="02020603050405020304" pitchFamily="18" charset="0"/>
            </a:endParaRPr>
          </a:p>
          <a:p>
            <a:pPr>
              <a:lnSpc>
                <a:spcPct val="90000"/>
              </a:lnSpc>
              <a:spcBef>
                <a:spcPts val="0"/>
              </a:spcBef>
              <a:spcAft>
                <a:spcPts val="600"/>
              </a:spcAft>
            </a:pPr>
            <a:r>
              <a:rPr lang="en-US" sz="1400">
                <a:effectLst/>
                <a:latin typeface="Verdana" panose="020B0604030504040204" pitchFamily="34" charset="0"/>
                <a:ea typeface="Times New Roman" panose="02020603050405020304" pitchFamily="18" charset="0"/>
                <a:cs typeface="Open Sans" panose="020B0606030504020204" pitchFamily="34" charset="0"/>
              </a:rPr>
              <a:t>Travel News Group is the publisher of eTurboNews is the oldest and largest 24/7 online newswire publication for travel and tourism in the world</a:t>
            </a:r>
            <a:endParaRPr lang="en-US" sz="1400">
              <a:effectLst/>
              <a:latin typeface="Times New Roman" panose="02020603050405020304" pitchFamily="18" charset="0"/>
              <a:ea typeface="Times New Roman" panose="02020603050405020304" pitchFamily="18" charset="0"/>
            </a:endParaRPr>
          </a:p>
          <a:p>
            <a:pPr>
              <a:lnSpc>
                <a:spcPct val="90000"/>
              </a:lnSpc>
              <a:spcBef>
                <a:spcPts val="0"/>
              </a:spcBef>
              <a:spcAft>
                <a:spcPts val="600"/>
              </a:spcAft>
            </a:pPr>
            <a:r>
              <a:rPr lang="en-US" sz="1400">
                <a:effectLst/>
                <a:latin typeface="Verdana" panose="020B0604030504040204" pitchFamily="34" charset="0"/>
                <a:ea typeface="Times New Roman" panose="02020603050405020304" pitchFamily="18" charset="0"/>
                <a:cs typeface="Open Sans" panose="020B0606030504020204" pitchFamily="34" charset="0"/>
              </a:rPr>
              <a:t>16 Destination Editions and Syndication Publications</a:t>
            </a:r>
            <a:endParaRPr lang="en-US" sz="1400">
              <a:effectLst/>
              <a:latin typeface="Times New Roman" panose="02020603050405020304" pitchFamily="18" charset="0"/>
              <a:ea typeface="Times New Roman" panose="02020603050405020304" pitchFamily="18" charset="0"/>
            </a:endParaRPr>
          </a:p>
          <a:p>
            <a:pPr>
              <a:lnSpc>
                <a:spcPct val="90000"/>
              </a:lnSpc>
              <a:spcBef>
                <a:spcPts val="0"/>
              </a:spcBef>
              <a:spcAft>
                <a:spcPts val="600"/>
              </a:spcAft>
            </a:pPr>
            <a:r>
              <a:rPr lang="en-US" sz="1400">
                <a:effectLst/>
                <a:latin typeface="Verdana" panose="020B0604030504040204" pitchFamily="34" charset="0"/>
                <a:ea typeface="Times New Roman" panose="02020603050405020304" pitchFamily="18" charset="0"/>
                <a:cs typeface="Open Sans" panose="020B0606030504020204" pitchFamily="34" charset="0"/>
              </a:rPr>
              <a:t>Hourly global email and push notification updates</a:t>
            </a:r>
            <a:endParaRPr lang="en-US" sz="1400">
              <a:effectLst/>
              <a:latin typeface="Times New Roman" panose="02020603050405020304" pitchFamily="18" charset="0"/>
              <a:ea typeface="Times New Roman" panose="02020603050405020304" pitchFamily="18" charset="0"/>
            </a:endParaRPr>
          </a:p>
          <a:p>
            <a:pPr>
              <a:lnSpc>
                <a:spcPct val="90000"/>
              </a:lnSpc>
              <a:spcBef>
                <a:spcPts val="0"/>
              </a:spcBef>
              <a:spcAft>
                <a:spcPts val="600"/>
              </a:spcAft>
            </a:pPr>
            <a:r>
              <a:rPr lang="en-US" sz="1400">
                <a:effectLst/>
                <a:latin typeface="Verdana" panose="020B0604030504040204" pitchFamily="34" charset="0"/>
                <a:ea typeface="Times New Roman" panose="02020603050405020304" pitchFamily="18" charset="0"/>
                <a:cs typeface="Open Sans" panose="020B0606030504020204" pitchFamily="34" charset="0"/>
              </a:rPr>
              <a:t>230,000 travel industry professionals read eTurboNews daily</a:t>
            </a:r>
            <a:endParaRPr lang="en-US" sz="1400">
              <a:effectLst/>
              <a:latin typeface="Times New Roman" panose="02020603050405020304" pitchFamily="18" charset="0"/>
              <a:ea typeface="Times New Roman" panose="02020603050405020304" pitchFamily="18" charset="0"/>
            </a:endParaRPr>
          </a:p>
          <a:p>
            <a:pPr>
              <a:lnSpc>
                <a:spcPct val="90000"/>
              </a:lnSpc>
              <a:spcBef>
                <a:spcPts val="0"/>
              </a:spcBef>
              <a:spcAft>
                <a:spcPts val="600"/>
              </a:spcAft>
            </a:pPr>
            <a:r>
              <a:rPr lang="en-US" sz="1400">
                <a:effectLst/>
                <a:latin typeface="Verdana" panose="020B0604030504040204" pitchFamily="34" charset="0"/>
                <a:ea typeface="Times New Roman" panose="02020603050405020304" pitchFamily="18" charset="0"/>
                <a:cs typeface="Open Sans" panose="020B0606030504020204" pitchFamily="34" charset="0"/>
              </a:rPr>
              <a:t>More than 2 million readers combined every month</a:t>
            </a:r>
            <a:endParaRPr lang="en-US" sz="1400">
              <a:effectLst/>
              <a:latin typeface="Times New Roman" panose="02020603050405020304" pitchFamily="18" charset="0"/>
              <a:ea typeface="Times New Roman" panose="02020603050405020304" pitchFamily="18" charset="0"/>
            </a:endParaRPr>
          </a:p>
          <a:p>
            <a:pPr>
              <a:lnSpc>
                <a:spcPct val="90000"/>
              </a:lnSpc>
              <a:spcBef>
                <a:spcPts val="0"/>
              </a:spcBef>
              <a:spcAft>
                <a:spcPts val="600"/>
              </a:spcAft>
            </a:pPr>
            <a:r>
              <a:rPr lang="en-US" sz="1400">
                <a:effectLst/>
                <a:latin typeface="Verdana" panose="020B0604030504040204" pitchFamily="34" charset="0"/>
                <a:ea typeface="Times New Roman" panose="02020603050405020304" pitchFamily="18" charset="0"/>
                <a:cs typeface="Open Sans" panose="020B0606030504020204" pitchFamily="34" charset="0"/>
              </a:rPr>
              <a:t>Published worldwide in 102+ languages</a:t>
            </a:r>
            <a:endParaRPr lang="en-US" sz="1400">
              <a:effectLst/>
              <a:latin typeface="Times New Roman" panose="02020603050405020304" pitchFamily="18" charset="0"/>
              <a:ea typeface="Times New Roman" panose="02020603050405020304" pitchFamily="18" charset="0"/>
            </a:endParaRPr>
          </a:p>
          <a:p>
            <a:pPr>
              <a:lnSpc>
                <a:spcPct val="90000"/>
              </a:lnSpc>
              <a:spcBef>
                <a:spcPts val="0"/>
              </a:spcBef>
              <a:spcAft>
                <a:spcPts val="600"/>
              </a:spcAft>
            </a:pPr>
            <a:r>
              <a:rPr lang="en-US" sz="1400">
                <a:effectLst/>
                <a:latin typeface="Verdana" panose="020B0604030504040204" pitchFamily="34" charset="0"/>
                <a:ea typeface="Times New Roman" panose="02020603050405020304" pitchFamily="18" charset="0"/>
                <a:cs typeface="Open Sans" panose="020B0606030504020204" pitchFamily="34" charset="0"/>
              </a:rPr>
              <a:t>Extensive syndication</a:t>
            </a:r>
            <a:endParaRPr lang="en-US" sz="1400">
              <a:effectLst/>
              <a:latin typeface="Times New Roman" panose="02020603050405020304" pitchFamily="18" charset="0"/>
              <a:ea typeface="Times New Roman" panose="02020603050405020304" pitchFamily="18" charset="0"/>
            </a:endParaRPr>
          </a:p>
          <a:p>
            <a:pPr>
              <a:lnSpc>
                <a:spcPct val="90000"/>
              </a:lnSpc>
              <a:spcBef>
                <a:spcPts val="0"/>
              </a:spcBef>
              <a:spcAft>
                <a:spcPts val="600"/>
              </a:spcAft>
            </a:pPr>
            <a:r>
              <a:rPr lang="en-US" sz="1400">
                <a:effectLst/>
                <a:latin typeface="Verdana" panose="020B0604030504040204" pitchFamily="34" charset="0"/>
                <a:ea typeface="Times New Roman" panose="02020603050405020304" pitchFamily="18" charset="0"/>
                <a:cs typeface="Open Sans" panose="020B0606030504020204" pitchFamily="34" charset="0"/>
              </a:rPr>
              <a:t>News aggregators include Google-, Bing-, Yahoo News</a:t>
            </a:r>
            <a:endParaRPr lang="en-US" sz="1400">
              <a:effectLst/>
              <a:latin typeface="Times New Roman" panose="02020603050405020304" pitchFamily="18" charset="0"/>
              <a:ea typeface="Times New Roman" panose="02020603050405020304" pitchFamily="18" charset="0"/>
            </a:endParaRPr>
          </a:p>
          <a:p>
            <a:pPr>
              <a:lnSpc>
                <a:spcPct val="90000"/>
              </a:lnSpc>
              <a:spcBef>
                <a:spcPts val="0"/>
              </a:spcBef>
              <a:spcAft>
                <a:spcPts val="600"/>
              </a:spcAft>
            </a:pPr>
            <a:r>
              <a:rPr lang="en-US" sz="1400">
                <a:effectLst/>
                <a:latin typeface="Verdana" panose="020B0604030504040204" pitchFamily="34" charset="0"/>
                <a:ea typeface="Times New Roman" panose="02020603050405020304" pitchFamily="18" charset="0"/>
                <a:cs typeface="Open Sans" panose="020B0606030504020204" pitchFamily="34" charset="0"/>
              </a:rPr>
              <a:t>Extensive social media network on Twitter, Telegram, Facebook, LinkedIn</a:t>
            </a:r>
            <a:endParaRPr lang="en-US" sz="1400">
              <a:effectLst/>
              <a:latin typeface="Times New Roman" panose="02020603050405020304" pitchFamily="18" charset="0"/>
              <a:ea typeface="Times New Roman" panose="02020603050405020304" pitchFamily="18" charset="0"/>
            </a:endParaRPr>
          </a:p>
          <a:p>
            <a:pPr>
              <a:lnSpc>
                <a:spcPct val="90000"/>
              </a:lnSpc>
              <a:spcBef>
                <a:spcPts val="0"/>
              </a:spcBef>
              <a:spcAft>
                <a:spcPts val="600"/>
              </a:spcAft>
            </a:pPr>
            <a:r>
              <a:rPr lang="en-US" sz="1400">
                <a:effectLst/>
                <a:latin typeface="Verdana" panose="020B0604030504040204" pitchFamily="34" charset="0"/>
                <a:ea typeface="Times New Roman" panose="02020603050405020304" pitchFamily="18" charset="0"/>
                <a:cs typeface="Open Sans" panose="020B0606030504020204" pitchFamily="34" charset="0"/>
              </a:rPr>
              <a:t>Chat groups on WhatsApp, Telegram, Facebook &amp; LinkedIn</a:t>
            </a:r>
            <a:endParaRPr lang="en-US" sz="1400">
              <a:effectLst/>
              <a:latin typeface="Times New Roman" panose="02020603050405020304" pitchFamily="18" charset="0"/>
              <a:ea typeface="Times New Roman" panose="02020603050405020304" pitchFamily="18" charset="0"/>
            </a:endParaRPr>
          </a:p>
          <a:p>
            <a:pPr>
              <a:lnSpc>
                <a:spcPct val="90000"/>
              </a:lnSpc>
              <a:spcBef>
                <a:spcPts val="0"/>
              </a:spcBef>
              <a:spcAft>
                <a:spcPts val="600"/>
              </a:spcAft>
            </a:pPr>
            <a:r>
              <a:rPr lang="en-US" sz="1400">
                <a:effectLst/>
                <a:latin typeface="Verdana" panose="020B0604030504040204" pitchFamily="34" charset="0"/>
                <a:ea typeface="Times New Roman" panose="02020603050405020304" pitchFamily="18" charset="0"/>
                <a:cs typeface="Open Sans" panose="020B0606030504020204" pitchFamily="34" charset="0"/>
              </a:rPr>
              <a:t>Published on independent searchable news language portals</a:t>
            </a:r>
            <a:endParaRPr lang="en-US" sz="1400">
              <a:effectLst/>
              <a:latin typeface="Times New Roman" panose="02020603050405020304" pitchFamily="18" charset="0"/>
              <a:ea typeface="Times New Roman" panose="02020603050405020304" pitchFamily="18" charset="0"/>
            </a:endParaRPr>
          </a:p>
          <a:p>
            <a:pPr>
              <a:lnSpc>
                <a:spcPct val="90000"/>
              </a:lnSpc>
              <a:spcBef>
                <a:spcPts val="0"/>
              </a:spcBef>
              <a:spcAft>
                <a:spcPts val="600"/>
              </a:spcAft>
            </a:pPr>
            <a:r>
              <a:rPr lang="en-US" sz="1400">
                <a:effectLst/>
                <a:latin typeface="Verdana" panose="020B0604030504040204" pitchFamily="34" charset="0"/>
                <a:ea typeface="Times New Roman" panose="02020603050405020304" pitchFamily="18" charset="0"/>
                <a:cs typeface="Open Sans" panose="020B0606030504020204" pitchFamily="34" charset="0"/>
              </a:rPr>
              <a:t>Breaking News Video show (Zoom, TV, YouTube, Vimeo)</a:t>
            </a:r>
            <a:endParaRPr lang="en-US" sz="1400">
              <a:effectLst/>
              <a:latin typeface="Times New Roman" panose="02020603050405020304" pitchFamily="18" charset="0"/>
              <a:ea typeface="Times New Roman" panose="02020603050405020304" pitchFamily="18" charset="0"/>
            </a:endParaRPr>
          </a:p>
          <a:p>
            <a:pPr>
              <a:lnSpc>
                <a:spcPct val="90000"/>
              </a:lnSpc>
              <a:spcBef>
                <a:spcPts val="0"/>
              </a:spcBef>
              <a:spcAft>
                <a:spcPts val="600"/>
              </a:spcAft>
            </a:pPr>
            <a:r>
              <a:rPr lang="en-US" sz="1400">
                <a:effectLst/>
                <a:latin typeface="Verdana" panose="020B0604030504040204" pitchFamily="34" charset="0"/>
                <a:ea typeface="Times New Roman" panose="02020603050405020304" pitchFamily="18" charset="0"/>
                <a:cs typeface="Open Sans" panose="020B0606030504020204" pitchFamily="34" charset="0"/>
              </a:rPr>
              <a:t>Partner: Travel Marketing Network - communication, visibility &amp; consulting &amp; training </a:t>
            </a:r>
            <a:endParaRPr lang="en-US" sz="1400">
              <a:effectLst/>
              <a:latin typeface="Times New Roman" panose="02020603050405020304" pitchFamily="18" charset="0"/>
              <a:ea typeface="Times New Roman" panose="02020603050405020304" pitchFamily="18" charset="0"/>
            </a:endParaRPr>
          </a:p>
        </p:txBody>
      </p:sp>
      <p:sp>
        <p:nvSpPr>
          <p:cNvPr id="4" name="Slide Number Placeholder 3">
            <a:extLst>
              <a:ext uri="{FF2B5EF4-FFF2-40B4-BE49-F238E27FC236}">
                <a16:creationId xmlns:a16="http://schemas.microsoft.com/office/drawing/2014/main" id="{1E2AB632-AB79-FABF-F498-350116B84805}"/>
              </a:ext>
            </a:extLst>
          </p:cNvPr>
          <p:cNvSpPr>
            <a:spLocks noGrp="1"/>
          </p:cNvSpPr>
          <p:nvPr>
            <p:ph type="sldNum" sz="quarter" idx="12"/>
          </p:nvPr>
        </p:nvSpPr>
        <p:spPr>
          <a:xfrm>
            <a:off x="10792691" y="6391838"/>
            <a:ext cx="838199" cy="304799"/>
          </a:xfrm>
        </p:spPr>
        <p:txBody>
          <a:bodyPr anchor="ctr">
            <a:normAutofit/>
          </a:bodyPr>
          <a:lstStyle/>
          <a:p>
            <a:pPr algn="r">
              <a:spcAft>
                <a:spcPts val="600"/>
              </a:spcAft>
            </a:pPr>
            <a:fld id="{07CE569E-9B7C-4CB9-AB80-C0841F922CFF}" type="slidenum">
              <a:rPr lang="en-US" sz="1000">
                <a:solidFill>
                  <a:schemeClr val="accent1"/>
                </a:solidFill>
              </a:rPr>
              <a:pPr algn="r">
                <a:spcAft>
                  <a:spcPts val="600"/>
                </a:spcAft>
              </a:pPr>
              <a:t>2</a:t>
            </a:fld>
            <a:endParaRPr lang="en-US" sz="1000">
              <a:solidFill>
                <a:schemeClr val="accent1"/>
              </a:solidFill>
            </a:endParaRPr>
          </a:p>
        </p:txBody>
      </p:sp>
    </p:spTree>
    <p:extLst>
      <p:ext uri="{BB962C8B-B14F-4D97-AF65-F5344CB8AC3E}">
        <p14:creationId xmlns:p14="http://schemas.microsoft.com/office/powerpoint/2010/main" val="11983950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DFA50-6913-003F-6075-BEF4D8EDE5F6}"/>
              </a:ext>
            </a:extLst>
          </p:cNvPr>
          <p:cNvSpPr>
            <a:spLocks noGrp="1"/>
          </p:cNvSpPr>
          <p:nvPr>
            <p:ph type="title"/>
          </p:nvPr>
        </p:nvSpPr>
        <p:spPr>
          <a:xfrm>
            <a:off x="1154954" y="973669"/>
            <a:ext cx="8825659" cy="706964"/>
          </a:xfrm>
        </p:spPr>
        <p:txBody>
          <a:bodyPr>
            <a:normAutofit/>
          </a:bodyPr>
          <a:lstStyle/>
          <a:p>
            <a:r>
              <a:rPr lang="en-US" dirty="0"/>
              <a:t>HISTORY</a:t>
            </a:r>
          </a:p>
        </p:txBody>
      </p:sp>
      <p:pic>
        <p:nvPicPr>
          <p:cNvPr id="7171" name="Picture 7" descr="Task logo">
            <a:extLst>
              <a:ext uri="{FF2B5EF4-FFF2-40B4-BE49-F238E27FC236}">
                <a16:creationId xmlns:a16="http://schemas.microsoft.com/office/drawing/2014/main" id="{E2CFA95E-4FCC-C4FE-1E73-FADE5C220171}"/>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tretch>
            <a:fillRect/>
          </a:stretch>
        </p:blipFill>
        <p:spPr bwMode="auto">
          <a:xfrm>
            <a:off x="1151467" y="3087132"/>
            <a:ext cx="4345024" cy="2444800"/>
          </a:xfrm>
          <a:prstGeom prst="roundRect">
            <a:avLst>
              <a:gd name="adj" fmla="val 1858"/>
            </a:avLst>
          </a:prstGeom>
          <a:noFill/>
          <a:effectLst>
            <a:outerShdw blurRad="50800" dist="50800" dir="54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03CF2E5-8835-B5E2-19D1-D8DF8BB34C1C}"/>
              </a:ext>
            </a:extLst>
          </p:cNvPr>
          <p:cNvSpPr>
            <a:spLocks noGrp="1"/>
          </p:cNvSpPr>
          <p:nvPr>
            <p:ph idx="1"/>
          </p:nvPr>
        </p:nvSpPr>
        <p:spPr>
          <a:xfrm>
            <a:off x="5980954" y="2603500"/>
            <a:ext cx="5211979" cy="3416300"/>
          </a:xfrm>
        </p:spPr>
        <p:txBody>
          <a:bodyPr anchor="ctr">
            <a:normAutofit/>
          </a:bodyPr>
          <a:lstStyle/>
          <a:p>
            <a:pPr>
              <a:lnSpc>
                <a:spcPct val="90000"/>
              </a:lnSpc>
              <a:spcBef>
                <a:spcPts val="0"/>
              </a:spcBef>
              <a:spcAft>
                <a:spcPts val="600"/>
              </a:spcAft>
            </a:pPr>
            <a:r>
              <a:rPr lang="en-US" sz="1400" dirty="0">
                <a:effectLst/>
                <a:highlight>
                  <a:srgbClr val="EAEAEA"/>
                </a:highlight>
                <a:latin typeface="Verdana" panose="020B0604030504040204" pitchFamily="34" charset="0"/>
                <a:ea typeface="Times New Roman" panose="02020603050405020304" pitchFamily="18" charset="0"/>
                <a:cs typeface="Open Sans" panose="020B0606030504020204" pitchFamily="34" charset="0"/>
              </a:rPr>
              <a:t>Travel News Group started with </a:t>
            </a:r>
            <a:r>
              <a:rPr lang="en-US" sz="1400" dirty="0" err="1">
                <a:effectLst/>
                <a:highlight>
                  <a:srgbClr val="EAEAEA"/>
                </a:highlight>
                <a:latin typeface="Verdana" panose="020B0604030504040204" pitchFamily="34" charset="0"/>
                <a:ea typeface="Times New Roman" panose="02020603050405020304" pitchFamily="18" charset="0"/>
                <a:cs typeface="Open Sans" panose="020B0606030504020204" pitchFamily="34" charset="0"/>
              </a:rPr>
              <a:t>eTurboNews</a:t>
            </a:r>
            <a:r>
              <a:rPr lang="en-US" sz="1400" dirty="0">
                <a:effectLst/>
                <a:highlight>
                  <a:srgbClr val="EAEAEA"/>
                </a:highlight>
                <a:latin typeface="Verdana" panose="020B0604030504040204" pitchFamily="34" charset="0"/>
                <a:ea typeface="Times New Roman" panose="02020603050405020304" pitchFamily="18" charset="0"/>
                <a:cs typeface="Open Sans" panose="020B0606030504020204" pitchFamily="34" charset="0"/>
              </a:rPr>
              <a:t> in 1999 as a Yahoo discussion group and a sponsor by the name of </a:t>
            </a:r>
            <a:r>
              <a:rPr lang="en-US" sz="1400" dirty="0" err="1">
                <a:effectLst/>
                <a:highlight>
                  <a:srgbClr val="EAEAEA"/>
                </a:highlight>
                <a:latin typeface="Verdana" panose="020B0604030504040204" pitchFamily="34" charset="0"/>
                <a:ea typeface="Times New Roman" panose="02020603050405020304" pitchFamily="18" charset="0"/>
                <a:cs typeface="Open Sans" panose="020B0606030504020204" pitchFamily="34" charset="0"/>
              </a:rPr>
              <a:t>eTurboHotels</a:t>
            </a:r>
            <a:r>
              <a:rPr lang="en-US" sz="1400" dirty="0">
                <a:effectLst/>
                <a:highlight>
                  <a:srgbClr val="EAEAEA"/>
                </a:highlight>
                <a:latin typeface="Verdana" panose="020B0604030504040204" pitchFamily="34" charset="0"/>
                <a:ea typeface="Times New Roman" panose="02020603050405020304" pitchFamily="18" charset="0"/>
                <a:cs typeface="Open Sans" panose="020B0606030504020204" pitchFamily="34" charset="0"/>
              </a:rPr>
              <a:t>, the first online booking engine for hotels based in Singapore.</a:t>
            </a:r>
            <a:endParaRPr lang="en-US" sz="1400" dirty="0">
              <a:effectLst/>
              <a:latin typeface="Times New Roman" panose="02020603050405020304" pitchFamily="18" charset="0"/>
              <a:ea typeface="Times New Roman" panose="02020603050405020304" pitchFamily="18" charset="0"/>
            </a:endParaRPr>
          </a:p>
          <a:p>
            <a:pPr>
              <a:lnSpc>
                <a:spcPct val="90000"/>
              </a:lnSpc>
              <a:spcBef>
                <a:spcPts val="0"/>
              </a:spcBef>
              <a:spcAft>
                <a:spcPts val="600"/>
              </a:spcAft>
            </a:pPr>
            <a:r>
              <a:rPr lang="en-US" sz="1400" dirty="0">
                <a:effectLst/>
                <a:highlight>
                  <a:srgbClr val="EAEAEA"/>
                </a:highlight>
                <a:latin typeface="Verdana" panose="020B0604030504040204" pitchFamily="34" charset="0"/>
                <a:ea typeface="Times New Roman" panose="02020603050405020304" pitchFamily="18" charset="0"/>
                <a:cs typeface="Open Sans" panose="020B0606030504020204" pitchFamily="34" charset="0"/>
              </a:rPr>
              <a:t>Facilitated the Yahoo discussion group for ASEAN Tourism and the Hawaii Tourist Network.</a:t>
            </a:r>
            <a:endParaRPr lang="en-US" sz="1400" dirty="0">
              <a:effectLst/>
              <a:latin typeface="Times New Roman" panose="02020603050405020304" pitchFamily="18" charset="0"/>
              <a:ea typeface="Times New Roman" panose="02020603050405020304" pitchFamily="18" charset="0"/>
            </a:endParaRPr>
          </a:p>
          <a:p>
            <a:pPr>
              <a:lnSpc>
                <a:spcPct val="90000"/>
              </a:lnSpc>
              <a:spcBef>
                <a:spcPts val="0"/>
              </a:spcBef>
              <a:spcAft>
                <a:spcPts val="600"/>
              </a:spcAft>
            </a:pPr>
            <a:r>
              <a:rPr lang="en-US" sz="1400" dirty="0">
                <a:effectLst/>
                <a:highlight>
                  <a:srgbClr val="EAEAEA"/>
                </a:highlight>
                <a:latin typeface="Verdana" panose="020B0604030504040204" pitchFamily="34" charset="0"/>
                <a:ea typeface="Times New Roman" panose="02020603050405020304" pitchFamily="18" charset="0"/>
                <a:cs typeface="Open Sans" panose="020B0606030504020204" pitchFamily="34" charset="0"/>
              </a:rPr>
              <a:t>First online media for the global travel and tourism industry.</a:t>
            </a:r>
            <a:endParaRPr lang="en-US" sz="1400" dirty="0">
              <a:effectLst/>
              <a:latin typeface="Times New Roman" panose="02020603050405020304" pitchFamily="18" charset="0"/>
              <a:ea typeface="Times New Roman" panose="02020603050405020304" pitchFamily="18" charset="0"/>
            </a:endParaRPr>
          </a:p>
          <a:p>
            <a:pPr>
              <a:lnSpc>
                <a:spcPct val="90000"/>
              </a:lnSpc>
              <a:spcBef>
                <a:spcPts val="0"/>
              </a:spcBef>
              <a:spcAft>
                <a:spcPts val="600"/>
              </a:spcAft>
            </a:pPr>
            <a:r>
              <a:rPr lang="en-US" sz="1400" dirty="0">
                <a:effectLst/>
                <a:highlight>
                  <a:srgbClr val="EAEAEA"/>
                </a:highlight>
                <a:latin typeface="Verdana" panose="020B0604030504040204" pitchFamily="34" charset="0"/>
                <a:ea typeface="Times New Roman" panose="02020603050405020304" pitchFamily="18" charset="0"/>
                <a:cs typeface="Open Sans" panose="020B0606030504020204" pitchFamily="34" charset="0"/>
              </a:rPr>
              <a:t>First online media partners with most major and not-so-major travel and tourism trade shows, including ITB, World Travel Market, IMEX, and many more.</a:t>
            </a:r>
            <a:endParaRPr lang="en-US" sz="1400" dirty="0">
              <a:effectLst/>
              <a:latin typeface="Times New Roman" panose="02020603050405020304" pitchFamily="18" charset="0"/>
              <a:ea typeface="Times New Roman" panose="02020603050405020304" pitchFamily="18" charset="0"/>
            </a:endParaRPr>
          </a:p>
          <a:p>
            <a:pPr>
              <a:lnSpc>
                <a:spcPct val="90000"/>
              </a:lnSpc>
              <a:spcBef>
                <a:spcPts val="0"/>
              </a:spcBef>
              <a:spcAft>
                <a:spcPts val="600"/>
              </a:spcAft>
            </a:pPr>
            <a:r>
              <a:rPr lang="en-US" sz="1400" dirty="0">
                <a:effectLst/>
                <a:highlight>
                  <a:srgbClr val="EAEAEA"/>
                </a:highlight>
                <a:latin typeface="Verdana" panose="020B0604030504040204" pitchFamily="34" charset="0"/>
                <a:ea typeface="Times New Roman" panose="02020603050405020304" pitchFamily="18" charset="0"/>
                <a:cs typeface="Open Sans" panose="020B0606030504020204" pitchFamily="34" charset="0"/>
              </a:rPr>
              <a:t>A global network of contributors.</a:t>
            </a:r>
            <a:endParaRPr lang="en-US" sz="1400" dirty="0">
              <a:effectLst/>
              <a:latin typeface="Times New Roman" panose="02020603050405020304" pitchFamily="18" charset="0"/>
              <a:ea typeface="Times New Roman" panose="02020603050405020304" pitchFamily="18" charset="0"/>
            </a:endParaRPr>
          </a:p>
          <a:p>
            <a:pPr>
              <a:lnSpc>
                <a:spcPct val="90000"/>
              </a:lnSpc>
              <a:spcBef>
                <a:spcPts val="0"/>
              </a:spcBef>
              <a:spcAft>
                <a:spcPts val="600"/>
              </a:spcAft>
            </a:pPr>
            <a:r>
              <a:rPr lang="en-US" sz="1400" dirty="0">
                <a:effectLst/>
                <a:highlight>
                  <a:srgbClr val="EAEAEA"/>
                </a:highlight>
                <a:latin typeface="Verdana" panose="020B0604030504040204" pitchFamily="34" charset="0"/>
                <a:ea typeface="Times New Roman" panose="02020603050405020304" pitchFamily="18" charset="0"/>
                <a:cs typeface="Open Sans" panose="020B0606030504020204" pitchFamily="34" charset="0"/>
              </a:rPr>
              <a:t>Founding member of the CNN Task Group together with UNWTO, IATA, and CNN.</a:t>
            </a:r>
            <a:endParaRPr lang="en-US" sz="1400" dirty="0">
              <a:effectLst/>
              <a:latin typeface="Times New Roman" panose="02020603050405020304" pitchFamily="18" charset="0"/>
              <a:ea typeface="Times New Roman" panose="02020603050405020304" pitchFamily="18" charset="0"/>
            </a:endParaRPr>
          </a:p>
        </p:txBody>
      </p:sp>
      <p:sp>
        <p:nvSpPr>
          <p:cNvPr id="5" name="Rectangle 4">
            <a:extLst>
              <a:ext uri="{FF2B5EF4-FFF2-40B4-BE49-F238E27FC236}">
                <a16:creationId xmlns:a16="http://schemas.microsoft.com/office/drawing/2014/main" id="{E7DB5527-49A1-88DA-A687-4E0B4E97E2A8}"/>
              </a:ext>
            </a:extLst>
          </p:cNvPr>
          <p:cNvSpPr>
            <a:spLocks noChangeArrowheads="1"/>
          </p:cNvSpPr>
          <p:nvPr/>
        </p:nvSpPr>
        <p:spPr bwMode="auto">
          <a:xfrm>
            <a:off x="5609967"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Slide Number Placeholder 5">
            <a:extLst>
              <a:ext uri="{FF2B5EF4-FFF2-40B4-BE49-F238E27FC236}">
                <a16:creationId xmlns:a16="http://schemas.microsoft.com/office/drawing/2014/main" id="{7C55A2AF-29EA-82D2-AF69-D91A4668510B}"/>
              </a:ext>
            </a:extLst>
          </p:cNvPr>
          <p:cNvSpPr>
            <a:spLocks noGrp="1"/>
          </p:cNvSpPr>
          <p:nvPr>
            <p:ph type="sldNum" sz="quarter" idx="12"/>
          </p:nvPr>
        </p:nvSpPr>
        <p:spPr/>
        <p:txBody>
          <a:bodyPr/>
          <a:lstStyle/>
          <a:p>
            <a:fld id="{07CE569E-9B7C-4CB9-AB80-C0841F922CFF}" type="slidenum">
              <a:rPr lang="en-US" smtClean="0"/>
              <a:t>3</a:t>
            </a:fld>
            <a:endParaRPr lang="en-US"/>
          </a:p>
        </p:txBody>
      </p:sp>
    </p:spTree>
    <p:extLst>
      <p:ext uri="{BB962C8B-B14F-4D97-AF65-F5344CB8AC3E}">
        <p14:creationId xmlns:p14="http://schemas.microsoft.com/office/powerpoint/2010/main" val="15778696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9" name="Group 38">
            <a:extLst>
              <a:ext uri="{FF2B5EF4-FFF2-40B4-BE49-F238E27FC236}">
                <a16:creationId xmlns:a16="http://schemas.microsoft.com/office/drawing/2014/main" id="{5A992EA8-A2AE-480C-BFF9-7B134643975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373"/>
            <a:ext cx="12192000" cy="6867027"/>
            <a:chOff x="0" y="-2373"/>
            <a:chExt cx="12192000" cy="6867027"/>
          </a:xfrm>
        </p:grpSpPr>
        <p:sp>
          <p:nvSpPr>
            <p:cNvPr id="40" name="Rectangle 39">
              <a:extLst>
                <a:ext uri="{FF2B5EF4-FFF2-40B4-BE49-F238E27FC236}">
                  <a16:creationId xmlns:a16="http://schemas.microsoft.com/office/drawing/2014/main" id="{0F6F97DA-7406-453D-9AB4-28B0891BB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1" name="Oval 40">
              <a:extLst>
                <a:ext uri="{FF2B5EF4-FFF2-40B4-BE49-F238E27FC236}">
                  <a16:creationId xmlns:a16="http://schemas.microsoft.com/office/drawing/2014/main" id="{31D171A9-30C8-4156-8EAF-50888EBE77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2" name="Oval 41">
              <a:extLst>
                <a:ext uri="{FF2B5EF4-FFF2-40B4-BE49-F238E27FC236}">
                  <a16:creationId xmlns:a16="http://schemas.microsoft.com/office/drawing/2014/main" id="{C52A6C74-8DC4-4902-962C-0DAFD7F9B5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3" name="Oval 42">
              <a:extLst>
                <a:ext uri="{FF2B5EF4-FFF2-40B4-BE49-F238E27FC236}">
                  <a16:creationId xmlns:a16="http://schemas.microsoft.com/office/drawing/2014/main" id="{D34C65DE-5132-426E-9E92-81CB9EFF89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4" name="Oval 43">
              <a:extLst>
                <a:ext uri="{FF2B5EF4-FFF2-40B4-BE49-F238E27FC236}">
                  <a16:creationId xmlns:a16="http://schemas.microsoft.com/office/drawing/2014/main" id="{463FE9C4-150E-4C97-A21E-53B7CD261A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5" name="Oval 44">
              <a:extLst>
                <a:ext uri="{FF2B5EF4-FFF2-40B4-BE49-F238E27FC236}">
                  <a16:creationId xmlns:a16="http://schemas.microsoft.com/office/drawing/2014/main" id="{F4DD7FA2-5B3A-4DD2-BA1A-735CC86BAA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6" name="Freeform 5">
              <a:extLst>
                <a:ext uri="{FF2B5EF4-FFF2-40B4-BE49-F238E27FC236}">
                  <a16:creationId xmlns:a16="http://schemas.microsoft.com/office/drawing/2014/main" id="{B11D6824-D097-439B-9956-5436E5111A9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48" name="Rectangle 47">
            <a:extLst>
              <a:ext uri="{FF2B5EF4-FFF2-40B4-BE49-F238E27FC236}">
                <a16:creationId xmlns:a16="http://schemas.microsoft.com/office/drawing/2014/main" id="{5669AB50-4CAD-4D10-A09A-A0C01AF9E6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51A6118E-8540-F315-6D59-064966E963E4}"/>
              </a:ext>
            </a:extLst>
          </p:cNvPr>
          <p:cNvSpPr>
            <a:spLocks noGrp="1"/>
          </p:cNvSpPr>
          <p:nvPr>
            <p:ph type="title"/>
          </p:nvPr>
        </p:nvSpPr>
        <p:spPr>
          <a:xfrm>
            <a:off x="8382055" y="1241266"/>
            <a:ext cx="3161016" cy="3153753"/>
          </a:xfrm>
        </p:spPr>
        <p:txBody>
          <a:bodyPr vert="horz" lIns="91440" tIns="45720" rIns="91440" bIns="45720" rtlCol="0" anchor="b">
            <a:normAutofit/>
          </a:bodyPr>
          <a:lstStyle/>
          <a:p>
            <a:pPr>
              <a:lnSpc>
                <a:spcPct val="90000"/>
              </a:lnSpc>
            </a:pPr>
            <a:r>
              <a:rPr lang="en-US" sz="1400" b="0" i="0" kern="1200" dirty="0">
                <a:solidFill>
                  <a:schemeClr val="bg2"/>
                </a:solidFill>
                <a:latin typeface="+mj-lt"/>
                <a:ea typeface="+mj-ea"/>
                <a:cs typeface="+mj-cs"/>
              </a:rPr>
              <a:t>- First online publication in the world since April 1999</a:t>
            </a:r>
            <a:br>
              <a:rPr lang="en-US" sz="1400" b="0" i="0" kern="1200" dirty="0">
                <a:solidFill>
                  <a:schemeClr val="bg2"/>
                </a:solidFill>
                <a:latin typeface="+mj-lt"/>
                <a:ea typeface="+mj-ea"/>
                <a:cs typeface="+mj-cs"/>
              </a:rPr>
            </a:br>
            <a:br>
              <a:rPr lang="en-US" sz="1400" b="0" i="0" kern="1200" dirty="0">
                <a:solidFill>
                  <a:schemeClr val="bg2"/>
                </a:solidFill>
                <a:latin typeface="+mj-lt"/>
                <a:ea typeface="+mj-ea"/>
                <a:cs typeface="+mj-cs"/>
              </a:rPr>
            </a:br>
            <a:r>
              <a:rPr lang="en-US" sz="1400" b="0" i="0" kern="1200" dirty="0">
                <a:solidFill>
                  <a:schemeClr val="bg2"/>
                </a:solidFill>
                <a:latin typeface="+mj-lt"/>
                <a:ea typeface="+mj-ea"/>
                <a:cs typeface="+mj-cs"/>
              </a:rPr>
              <a:t>- reaching 2+ million in 102 languages 24/7</a:t>
            </a:r>
            <a:br>
              <a:rPr lang="en-US" sz="1400" b="0" i="0" kern="1200" dirty="0">
                <a:solidFill>
                  <a:schemeClr val="bg2"/>
                </a:solidFill>
                <a:latin typeface="+mj-lt"/>
                <a:ea typeface="+mj-ea"/>
                <a:cs typeface="+mj-cs"/>
              </a:rPr>
            </a:br>
            <a:br>
              <a:rPr lang="en-US" sz="1400" b="0" i="0" kern="1200" dirty="0">
                <a:solidFill>
                  <a:schemeClr val="bg2"/>
                </a:solidFill>
                <a:latin typeface="+mj-lt"/>
                <a:ea typeface="+mj-ea"/>
                <a:cs typeface="+mj-cs"/>
              </a:rPr>
            </a:br>
            <a:r>
              <a:rPr lang="en-US" sz="1400" b="0" i="0" kern="1200" dirty="0">
                <a:solidFill>
                  <a:schemeClr val="bg2"/>
                </a:solidFill>
                <a:latin typeface="+mj-lt"/>
                <a:ea typeface="+mj-ea"/>
                <a:cs typeface="+mj-cs"/>
              </a:rPr>
              <a:t>- Foremost online news venue for close to 200,000 travel industry professionals everywhere in the world</a:t>
            </a:r>
            <a:br>
              <a:rPr lang="en-US" sz="1400" b="0" i="0" kern="1200" dirty="0">
                <a:solidFill>
                  <a:schemeClr val="bg2"/>
                </a:solidFill>
                <a:latin typeface="+mj-lt"/>
                <a:ea typeface="+mj-ea"/>
                <a:cs typeface="+mj-cs"/>
              </a:rPr>
            </a:br>
            <a:br>
              <a:rPr lang="en-US" sz="1400" b="0" i="0" kern="1200" dirty="0">
                <a:solidFill>
                  <a:schemeClr val="bg2"/>
                </a:solidFill>
                <a:latin typeface="+mj-lt"/>
                <a:ea typeface="+mj-ea"/>
                <a:cs typeface="+mj-cs"/>
              </a:rPr>
            </a:br>
            <a:r>
              <a:rPr lang="en-US" sz="1400" b="0" i="0" kern="1200" dirty="0">
                <a:solidFill>
                  <a:schemeClr val="bg2"/>
                </a:solidFill>
                <a:latin typeface="+mj-lt"/>
                <a:ea typeface="+mj-ea"/>
                <a:cs typeface="+mj-cs"/>
              </a:rPr>
              <a:t>- Critical, unique, trustworthy</a:t>
            </a:r>
          </a:p>
        </p:txBody>
      </p:sp>
      <p:sp>
        <p:nvSpPr>
          <p:cNvPr id="25" name="TextBox 24">
            <a:extLst>
              <a:ext uri="{FF2B5EF4-FFF2-40B4-BE49-F238E27FC236}">
                <a16:creationId xmlns:a16="http://schemas.microsoft.com/office/drawing/2014/main" id="{3FA38D37-E646-BFA8-1FE9-E2F40F303095}"/>
              </a:ext>
            </a:extLst>
          </p:cNvPr>
          <p:cNvSpPr txBox="1"/>
          <p:nvPr/>
        </p:nvSpPr>
        <p:spPr>
          <a:xfrm>
            <a:off x="8382055" y="4591665"/>
            <a:ext cx="3161016" cy="1622322"/>
          </a:xfrm>
          <a:prstGeom prst="rect">
            <a:avLst/>
          </a:prstGeom>
        </p:spPr>
        <p:txBody>
          <a:bodyPr vert="horz" lIns="91440" tIns="45720" rIns="91440" bIns="45720" rtlCol="0" anchor="t">
            <a:normAutofit/>
          </a:bodyPr>
          <a:lstStyle/>
          <a:p>
            <a:pPr>
              <a:spcBef>
                <a:spcPts val="1000"/>
              </a:spcBef>
              <a:buClr>
                <a:schemeClr val="accent1"/>
              </a:buClr>
              <a:buSzPct val="80000"/>
            </a:pPr>
            <a:r>
              <a:rPr lang="en-US" b="0" i="0" kern="1200" cap="all" dirty="0">
                <a:solidFill>
                  <a:schemeClr val="accent1"/>
                </a:solidFill>
                <a:latin typeface="+mn-lt"/>
                <a:ea typeface="+mn-ea"/>
                <a:cs typeface="+mn-cs"/>
              </a:rPr>
              <a:t>FLAGSHIP PUBLICATION </a:t>
            </a:r>
          </a:p>
        </p:txBody>
      </p:sp>
      <p:grpSp>
        <p:nvGrpSpPr>
          <p:cNvPr id="50" name="Group 49">
            <a:extLst>
              <a:ext uri="{FF2B5EF4-FFF2-40B4-BE49-F238E27FC236}">
                <a16:creationId xmlns:a16="http://schemas.microsoft.com/office/drawing/2014/main" id="{68B27BBA-AE99-4D00-A26E-0B49DA4B37A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3332" y="396837"/>
            <a:ext cx="7906665" cy="6058999"/>
            <a:chOff x="423332" y="396837"/>
            <a:chExt cx="7906665" cy="6058999"/>
          </a:xfrm>
        </p:grpSpPr>
        <p:sp>
          <p:nvSpPr>
            <p:cNvPr id="51" name="Rectangle 50">
              <a:extLst>
                <a:ext uri="{FF2B5EF4-FFF2-40B4-BE49-F238E27FC236}">
                  <a16:creationId xmlns:a16="http://schemas.microsoft.com/office/drawing/2014/main" id="{E898DFFC-9C98-4276-B117-1EECD56D16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flipH="1">
              <a:off x="423332" y="402165"/>
              <a:ext cx="678513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2" name="Freeform 5">
              <a:extLst>
                <a:ext uri="{FF2B5EF4-FFF2-40B4-BE49-F238E27FC236}">
                  <a16:creationId xmlns:a16="http://schemas.microsoft.com/office/drawing/2014/main" id="{D9DF6785-2B9D-478C-AB08-3A6258EF7C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400000" flipH="1">
              <a:off x="4616676" y="2801722"/>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US"/>
            </a:p>
          </p:txBody>
        </p:sp>
        <p:sp>
          <p:nvSpPr>
            <p:cNvPr id="53" name="Freeform 5">
              <a:extLst>
                <a:ext uri="{FF2B5EF4-FFF2-40B4-BE49-F238E27FC236}">
                  <a16:creationId xmlns:a16="http://schemas.microsoft.com/office/drawing/2014/main" id="{A9C1FA5F-1069-410C-ACE0-A24989171C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677511" flipH="1">
              <a:off x="6459831" y="1826079"/>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grpSp>
      <p:pic>
        <p:nvPicPr>
          <p:cNvPr id="4" name="Content Placeholder 3" descr="A blue and white logo&#10;&#10;Description automatically generated">
            <a:extLst>
              <a:ext uri="{FF2B5EF4-FFF2-40B4-BE49-F238E27FC236}">
                <a16:creationId xmlns:a16="http://schemas.microsoft.com/office/drawing/2014/main" id="{747CE1C3-FDD9-DF40-EF60-673946DCDFA7}"/>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320"/>
          <a:stretch/>
        </p:blipFill>
        <p:spPr>
          <a:xfrm>
            <a:off x="1109763" y="1619118"/>
            <a:ext cx="6443180" cy="3619764"/>
          </a:xfrm>
          <a:prstGeom prst="rect">
            <a:avLst/>
          </a:prstGeom>
        </p:spPr>
      </p:pic>
      <p:sp>
        <p:nvSpPr>
          <p:cNvPr id="35" name="Slide Number Placeholder 34">
            <a:extLst>
              <a:ext uri="{FF2B5EF4-FFF2-40B4-BE49-F238E27FC236}">
                <a16:creationId xmlns:a16="http://schemas.microsoft.com/office/drawing/2014/main" id="{AE6CF728-CADB-93FB-65F1-0236660AD824}"/>
              </a:ext>
            </a:extLst>
          </p:cNvPr>
          <p:cNvSpPr>
            <a:spLocks noGrp="1"/>
          </p:cNvSpPr>
          <p:nvPr>
            <p:ph type="sldNum" sz="quarter" idx="12"/>
          </p:nvPr>
        </p:nvSpPr>
        <p:spPr/>
        <p:txBody>
          <a:bodyPr/>
          <a:lstStyle/>
          <a:p>
            <a:fld id="{07CE569E-9B7C-4CB9-AB80-C0841F922CFF}" type="slidenum">
              <a:rPr lang="en-US" smtClean="0"/>
              <a:t>4</a:t>
            </a:fld>
            <a:endParaRPr lang="en-US"/>
          </a:p>
        </p:txBody>
      </p:sp>
    </p:spTree>
    <p:extLst>
      <p:ext uri="{BB962C8B-B14F-4D97-AF65-F5344CB8AC3E}">
        <p14:creationId xmlns:p14="http://schemas.microsoft.com/office/powerpoint/2010/main" val="28297343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9" name="Group 38">
            <a:extLst>
              <a:ext uri="{FF2B5EF4-FFF2-40B4-BE49-F238E27FC236}">
                <a16:creationId xmlns:a16="http://schemas.microsoft.com/office/drawing/2014/main" id="{5A992EA8-A2AE-480C-BFF9-7B134643975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373"/>
            <a:ext cx="12192000" cy="6867027"/>
            <a:chOff x="0" y="-2373"/>
            <a:chExt cx="12192000" cy="6867027"/>
          </a:xfrm>
        </p:grpSpPr>
        <p:sp>
          <p:nvSpPr>
            <p:cNvPr id="40" name="Rectangle 39">
              <a:extLst>
                <a:ext uri="{FF2B5EF4-FFF2-40B4-BE49-F238E27FC236}">
                  <a16:creationId xmlns:a16="http://schemas.microsoft.com/office/drawing/2014/main" id="{0F6F97DA-7406-453D-9AB4-28B0891BB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1" name="Oval 40">
              <a:extLst>
                <a:ext uri="{FF2B5EF4-FFF2-40B4-BE49-F238E27FC236}">
                  <a16:creationId xmlns:a16="http://schemas.microsoft.com/office/drawing/2014/main" id="{31D171A9-30C8-4156-8EAF-50888EBE77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2" name="Oval 41">
              <a:extLst>
                <a:ext uri="{FF2B5EF4-FFF2-40B4-BE49-F238E27FC236}">
                  <a16:creationId xmlns:a16="http://schemas.microsoft.com/office/drawing/2014/main" id="{C52A6C74-8DC4-4902-962C-0DAFD7F9B5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3" name="Oval 42">
              <a:extLst>
                <a:ext uri="{FF2B5EF4-FFF2-40B4-BE49-F238E27FC236}">
                  <a16:creationId xmlns:a16="http://schemas.microsoft.com/office/drawing/2014/main" id="{D34C65DE-5132-426E-9E92-81CB9EFF89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4" name="Oval 43">
              <a:extLst>
                <a:ext uri="{FF2B5EF4-FFF2-40B4-BE49-F238E27FC236}">
                  <a16:creationId xmlns:a16="http://schemas.microsoft.com/office/drawing/2014/main" id="{463FE9C4-150E-4C97-A21E-53B7CD261A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5" name="Oval 44">
              <a:extLst>
                <a:ext uri="{FF2B5EF4-FFF2-40B4-BE49-F238E27FC236}">
                  <a16:creationId xmlns:a16="http://schemas.microsoft.com/office/drawing/2014/main" id="{F4DD7FA2-5B3A-4DD2-BA1A-735CC86BAA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6" name="Freeform 5">
              <a:extLst>
                <a:ext uri="{FF2B5EF4-FFF2-40B4-BE49-F238E27FC236}">
                  <a16:creationId xmlns:a16="http://schemas.microsoft.com/office/drawing/2014/main" id="{B11D6824-D097-439B-9956-5436E5111A9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48" name="Rectangle 47">
            <a:extLst>
              <a:ext uri="{FF2B5EF4-FFF2-40B4-BE49-F238E27FC236}">
                <a16:creationId xmlns:a16="http://schemas.microsoft.com/office/drawing/2014/main" id="{5669AB50-4CAD-4D10-A09A-A0C01AF9E6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51A6118E-8540-F315-6D59-064966E963E4}"/>
              </a:ext>
            </a:extLst>
          </p:cNvPr>
          <p:cNvSpPr>
            <a:spLocks noGrp="1"/>
          </p:cNvSpPr>
          <p:nvPr>
            <p:ph type="title"/>
          </p:nvPr>
        </p:nvSpPr>
        <p:spPr>
          <a:xfrm>
            <a:off x="8382055" y="1241266"/>
            <a:ext cx="3161016" cy="3153753"/>
          </a:xfrm>
        </p:spPr>
        <p:txBody>
          <a:bodyPr vert="horz" lIns="91440" tIns="45720" rIns="91440" bIns="45720" rtlCol="0" anchor="b">
            <a:normAutofit/>
          </a:bodyPr>
          <a:lstStyle/>
          <a:p>
            <a:pPr>
              <a:lnSpc>
                <a:spcPct val="90000"/>
              </a:lnSpc>
            </a:pPr>
            <a:r>
              <a:rPr lang="en-US" sz="1400" b="0" i="0" kern="1200" dirty="0">
                <a:solidFill>
                  <a:schemeClr val="bg2"/>
                </a:solidFill>
                <a:latin typeface="+mj-lt"/>
                <a:ea typeface="+mj-ea"/>
                <a:cs typeface="+mj-cs"/>
              </a:rPr>
              <a:t>- </a:t>
            </a:r>
            <a:r>
              <a:rPr lang="en-US" sz="1400" b="0" i="0" kern="1200" dirty="0" err="1">
                <a:solidFill>
                  <a:schemeClr val="bg2"/>
                </a:solidFill>
                <a:latin typeface="+mj-lt"/>
                <a:ea typeface="+mj-ea"/>
                <a:cs typeface="+mj-cs"/>
              </a:rPr>
              <a:t>TravelWireNews</a:t>
            </a:r>
            <a:r>
              <a:rPr lang="en-US" sz="1400" b="0" i="0" kern="1200" dirty="0">
                <a:solidFill>
                  <a:schemeClr val="bg2"/>
                </a:solidFill>
                <a:latin typeface="+mj-lt"/>
                <a:ea typeface="+mj-ea"/>
                <a:cs typeface="+mj-cs"/>
              </a:rPr>
              <a:t> was launched first in 2011 and relaunched 2024 a SHORT NEWS to summarize press releases in 100-300 words</a:t>
            </a:r>
            <a:br>
              <a:rPr lang="en-US" sz="1400" b="0" i="0" kern="1200" dirty="0">
                <a:solidFill>
                  <a:schemeClr val="bg2"/>
                </a:solidFill>
                <a:latin typeface="+mj-lt"/>
                <a:ea typeface="+mj-ea"/>
                <a:cs typeface="+mj-cs"/>
              </a:rPr>
            </a:br>
            <a:br>
              <a:rPr lang="en-US" sz="1400" b="0" i="0" kern="1200" dirty="0">
                <a:solidFill>
                  <a:schemeClr val="bg2"/>
                </a:solidFill>
                <a:latin typeface="+mj-lt"/>
                <a:ea typeface="+mj-ea"/>
                <a:cs typeface="+mj-cs"/>
              </a:rPr>
            </a:br>
            <a:r>
              <a:rPr lang="en-US" sz="1400" b="0" i="0" kern="1200" dirty="0">
                <a:solidFill>
                  <a:schemeClr val="bg2"/>
                </a:solidFill>
                <a:latin typeface="+mj-lt"/>
                <a:ea typeface="+mj-ea"/>
                <a:cs typeface="+mj-cs"/>
              </a:rPr>
              <a:t>- reaching all </a:t>
            </a:r>
            <a:r>
              <a:rPr lang="en-US" sz="1400" b="0" i="0" kern="1200" dirty="0" err="1">
                <a:solidFill>
                  <a:schemeClr val="bg2"/>
                </a:solidFill>
                <a:latin typeface="+mj-lt"/>
                <a:ea typeface="+mj-ea"/>
                <a:cs typeface="+mj-cs"/>
              </a:rPr>
              <a:t>eTurboNews</a:t>
            </a:r>
            <a:r>
              <a:rPr lang="en-US" sz="1400" b="0" i="0" kern="1200" dirty="0">
                <a:solidFill>
                  <a:schemeClr val="bg2"/>
                </a:solidFill>
                <a:latin typeface="+mj-lt"/>
                <a:ea typeface="+mj-ea"/>
                <a:cs typeface="+mj-cs"/>
              </a:rPr>
              <a:t> subscribers and an increasing number of visitors due to Google, Bing, and other search positionings</a:t>
            </a:r>
            <a:br>
              <a:rPr lang="en-US" sz="1400" b="0" i="0" kern="1200" dirty="0">
                <a:solidFill>
                  <a:schemeClr val="bg2"/>
                </a:solidFill>
                <a:latin typeface="+mj-lt"/>
                <a:ea typeface="+mj-ea"/>
                <a:cs typeface="+mj-cs"/>
              </a:rPr>
            </a:br>
            <a:br>
              <a:rPr lang="en-US" sz="1400" b="0" i="0" kern="1200" dirty="0">
                <a:solidFill>
                  <a:schemeClr val="bg2"/>
                </a:solidFill>
                <a:latin typeface="+mj-lt"/>
                <a:ea typeface="+mj-ea"/>
                <a:cs typeface="+mj-cs"/>
              </a:rPr>
            </a:br>
            <a:r>
              <a:rPr lang="en-US" sz="1400" b="0" i="0" kern="1200" dirty="0">
                <a:solidFill>
                  <a:schemeClr val="bg2"/>
                </a:solidFill>
                <a:latin typeface="+mj-lt"/>
                <a:ea typeface="+mj-ea"/>
                <a:cs typeface="+mj-cs"/>
              </a:rPr>
              <a:t>- easy to read for the busy travel industry professional</a:t>
            </a:r>
          </a:p>
        </p:txBody>
      </p:sp>
      <p:sp>
        <p:nvSpPr>
          <p:cNvPr id="25" name="TextBox 24">
            <a:extLst>
              <a:ext uri="{FF2B5EF4-FFF2-40B4-BE49-F238E27FC236}">
                <a16:creationId xmlns:a16="http://schemas.microsoft.com/office/drawing/2014/main" id="{3FA38D37-E646-BFA8-1FE9-E2F40F303095}"/>
              </a:ext>
            </a:extLst>
          </p:cNvPr>
          <p:cNvSpPr txBox="1"/>
          <p:nvPr/>
        </p:nvSpPr>
        <p:spPr>
          <a:xfrm>
            <a:off x="8382055" y="4591665"/>
            <a:ext cx="3161016" cy="1622322"/>
          </a:xfrm>
          <a:prstGeom prst="rect">
            <a:avLst/>
          </a:prstGeom>
        </p:spPr>
        <p:txBody>
          <a:bodyPr vert="horz" lIns="91440" tIns="45720" rIns="91440" bIns="45720" rtlCol="0" anchor="t">
            <a:normAutofit/>
          </a:bodyPr>
          <a:lstStyle/>
          <a:p>
            <a:pPr>
              <a:spcBef>
                <a:spcPts val="1000"/>
              </a:spcBef>
              <a:buClr>
                <a:schemeClr val="accent1"/>
              </a:buClr>
              <a:buSzPct val="80000"/>
            </a:pPr>
            <a:endParaRPr lang="en-US" b="0" i="0" kern="1200" cap="all" dirty="0">
              <a:solidFill>
                <a:schemeClr val="accent1"/>
              </a:solidFill>
              <a:latin typeface="+mn-lt"/>
              <a:ea typeface="+mn-ea"/>
              <a:cs typeface="+mn-cs"/>
            </a:endParaRPr>
          </a:p>
        </p:txBody>
      </p:sp>
      <p:grpSp>
        <p:nvGrpSpPr>
          <p:cNvPr id="50" name="Group 49">
            <a:extLst>
              <a:ext uri="{FF2B5EF4-FFF2-40B4-BE49-F238E27FC236}">
                <a16:creationId xmlns:a16="http://schemas.microsoft.com/office/drawing/2014/main" id="{68B27BBA-AE99-4D00-A26E-0B49DA4B37A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3332" y="396837"/>
            <a:ext cx="7906665" cy="6058999"/>
            <a:chOff x="423332" y="396837"/>
            <a:chExt cx="7906665" cy="6058999"/>
          </a:xfrm>
        </p:grpSpPr>
        <p:sp>
          <p:nvSpPr>
            <p:cNvPr id="51" name="Rectangle 50">
              <a:extLst>
                <a:ext uri="{FF2B5EF4-FFF2-40B4-BE49-F238E27FC236}">
                  <a16:creationId xmlns:a16="http://schemas.microsoft.com/office/drawing/2014/main" id="{E898DFFC-9C98-4276-B117-1EECD56D16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flipH="1">
              <a:off x="423332" y="402165"/>
              <a:ext cx="678513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2" name="Freeform 5">
              <a:extLst>
                <a:ext uri="{FF2B5EF4-FFF2-40B4-BE49-F238E27FC236}">
                  <a16:creationId xmlns:a16="http://schemas.microsoft.com/office/drawing/2014/main" id="{D9DF6785-2B9D-478C-AB08-3A6258EF7C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400000" flipH="1">
              <a:off x="4616676" y="2801722"/>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US"/>
            </a:p>
          </p:txBody>
        </p:sp>
        <p:sp>
          <p:nvSpPr>
            <p:cNvPr id="53" name="Freeform 5">
              <a:extLst>
                <a:ext uri="{FF2B5EF4-FFF2-40B4-BE49-F238E27FC236}">
                  <a16:creationId xmlns:a16="http://schemas.microsoft.com/office/drawing/2014/main" id="{A9C1FA5F-1069-410C-ACE0-A24989171C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677511" flipH="1">
              <a:off x="6459831" y="1826079"/>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grpSp>
      <p:sp>
        <p:nvSpPr>
          <p:cNvPr id="35" name="Slide Number Placeholder 34">
            <a:extLst>
              <a:ext uri="{FF2B5EF4-FFF2-40B4-BE49-F238E27FC236}">
                <a16:creationId xmlns:a16="http://schemas.microsoft.com/office/drawing/2014/main" id="{AE6CF728-CADB-93FB-65F1-0236660AD824}"/>
              </a:ext>
            </a:extLst>
          </p:cNvPr>
          <p:cNvSpPr>
            <a:spLocks noGrp="1"/>
          </p:cNvSpPr>
          <p:nvPr>
            <p:ph type="sldNum" sz="quarter" idx="12"/>
          </p:nvPr>
        </p:nvSpPr>
        <p:spPr/>
        <p:txBody>
          <a:bodyPr/>
          <a:lstStyle/>
          <a:p>
            <a:fld id="{07CE569E-9B7C-4CB9-AB80-C0841F922CFF}" type="slidenum">
              <a:rPr lang="en-US" smtClean="0"/>
              <a:t>5</a:t>
            </a:fld>
            <a:endParaRPr lang="en-US"/>
          </a:p>
        </p:txBody>
      </p:sp>
      <p:pic>
        <p:nvPicPr>
          <p:cNvPr id="5" name="Picture 4" descr="A red background with white text&#10;&#10;Description automatically generated">
            <a:extLst>
              <a:ext uri="{FF2B5EF4-FFF2-40B4-BE49-F238E27FC236}">
                <a16:creationId xmlns:a16="http://schemas.microsoft.com/office/drawing/2014/main" id="{F730669D-C58E-1920-A4EA-ED0AB8AD2D02}"/>
              </a:ext>
            </a:extLst>
          </p:cNvPr>
          <p:cNvPicPr>
            <a:picLocks noChangeAspect="1"/>
          </p:cNvPicPr>
          <p:nvPr/>
        </p:nvPicPr>
        <p:blipFill>
          <a:blip r:embed="rId3"/>
          <a:stretch>
            <a:fillRect/>
          </a:stretch>
        </p:blipFill>
        <p:spPr>
          <a:xfrm>
            <a:off x="1233193" y="789813"/>
            <a:ext cx="4991100" cy="4991100"/>
          </a:xfrm>
          <a:prstGeom prst="rect">
            <a:avLst/>
          </a:prstGeom>
        </p:spPr>
      </p:pic>
    </p:spTree>
    <p:extLst>
      <p:ext uri="{BB962C8B-B14F-4D97-AF65-F5344CB8AC3E}">
        <p14:creationId xmlns:p14="http://schemas.microsoft.com/office/powerpoint/2010/main" val="40448229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F2CDD-A9E5-4A8C-2ECF-76DC840F7256}"/>
              </a:ext>
            </a:extLst>
          </p:cNvPr>
          <p:cNvSpPr>
            <a:spLocks noGrp="1"/>
          </p:cNvSpPr>
          <p:nvPr>
            <p:ph type="title"/>
          </p:nvPr>
        </p:nvSpPr>
        <p:spPr/>
        <p:txBody>
          <a:bodyPr/>
          <a:lstStyle/>
          <a:p>
            <a:r>
              <a:rPr lang="en-US" sz="2800" dirty="0"/>
              <a:t>SMART SYNDICATION</a:t>
            </a:r>
          </a:p>
        </p:txBody>
      </p:sp>
      <p:sp>
        <p:nvSpPr>
          <p:cNvPr id="3" name="Rectangle 2">
            <a:extLst>
              <a:ext uri="{FF2B5EF4-FFF2-40B4-BE49-F238E27FC236}">
                <a16:creationId xmlns:a16="http://schemas.microsoft.com/office/drawing/2014/main" id="{A28C7A67-29E7-87FC-0156-B42B3C51187D}"/>
              </a:ext>
            </a:extLst>
          </p:cNvPr>
          <p:cNvSpPr>
            <a:spLocks noChangeArrowheads="1"/>
          </p:cNvSpPr>
          <p:nvPr/>
        </p:nvSpPr>
        <p:spPr bwMode="auto">
          <a:xfrm>
            <a:off x="0" y="2680333"/>
            <a:ext cx="23301866"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7" name="TextBox 16">
            <a:extLst>
              <a:ext uri="{FF2B5EF4-FFF2-40B4-BE49-F238E27FC236}">
                <a16:creationId xmlns:a16="http://schemas.microsoft.com/office/drawing/2014/main" id="{0FFEEBE2-85BD-6F8A-1ACA-41B155735B90}"/>
              </a:ext>
            </a:extLst>
          </p:cNvPr>
          <p:cNvSpPr txBox="1"/>
          <p:nvPr/>
        </p:nvSpPr>
        <p:spPr>
          <a:xfrm>
            <a:off x="564292" y="2420983"/>
            <a:ext cx="3561835" cy="3600986"/>
          </a:xfrm>
          <a:prstGeom prst="rect">
            <a:avLst/>
          </a:prstGeom>
          <a:noFill/>
        </p:spPr>
        <p:txBody>
          <a:bodyPr wrap="square">
            <a:spAutoFit/>
          </a:bodyPr>
          <a:lstStyle/>
          <a:p>
            <a:pPr algn="l" fontAlgn="base"/>
            <a:r>
              <a:rPr lang="en-US" sz="1200" dirty="0"/>
              <a:t>We write and syndicate feature news stories to 2,500+ local and national media outlets, but we will always ensure original critical coverage without destroying your reputation among publications, bloggers, and journalists.</a:t>
            </a:r>
          </a:p>
          <a:p>
            <a:pPr algn="l" fontAlgn="base"/>
            <a:endParaRPr lang="en-US" sz="1200" b="0" i="0" dirty="0">
              <a:solidFill>
                <a:srgbClr val="444444"/>
              </a:solidFill>
              <a:effectLst/>
              <a:highlight>
                <a:srgbClr val="FFFFFF"/>
              </a:highlight>
              <a:latin typeface="Open Sans" panose="020B0606030504020204" pitchFamily="34" charset="0"/>
            </a:endParaRPr>
          </a:p>
          <a:p>
            <a:pPr algn="l" fontAlgn="base"/>
            <a:r>
              <a:rPr lang="en-US" sz="1200" b="0" i="0" dirty="0">
                <a:solidFill>
                  <a:srgbClr val="444444"/>
                </a:solidFill>
                <a:effectLst/>
                <a:highlight>
                  <a:srgbClr val="FFFFFF"/>
                </a:highlight>
                <a:latin typeface="Open Sans" panose="020B0606030504020204" pitchFamily="34" charset="0"/>
              </a:rPr>
              <a:t>Media placement of your story in local news outlets that consumers read and trust, generating tons of local news clips you can share to excite and inspire your current and potential customers, vendors, employees, sales teams, and more.</a:t>
            </a:r>
          </a:p>
          <a:p>
            <a:pPr algn="l" fontAlgn="base"/>
            <a:endParaRPr lang="en-US" sz="1200" b="0" i="0" dirty="0">
              <a:solidFill>
                <a:srgbClr val="444444"/>
              </a:solidFill>
              <a:effectLst/>
              <a:highlight>
                <a:srgbClr val="FFFFFF"/>
              </a:highlight>
              <a:latin typeface="Open Sans" panose="020B0606030504020204" pitchFamily="34" charset="0"/>
            </a:endParaRPr>
          </a:p>
          <a:p>
            <a:pPr algn="l" fontAlgn="base"/>
            <a:r>
              <a:rPr lang="en-US" sz="1200" b="0" i="0" dirty="0">
                <a:solidFill>
                  <a:srgbClr val="444444"/>
                </a:solidFill>
                <a:effectLst/>
                <a:highlight>
                  <a:srgbClr val="FFFFFF"/>
                </a:highlight>
                <a:latin typeface="Open Sans" panose="020B0606030504020204" pitchFamily="34" charset="0"/>
              </a:rPr>
              <a:t>An initial and detailed report with links to your story will be provided within days of placement. If this expected reach cannot be achieved, we will rewrite and repeat stories produced by us.</a:t>
            </a:r>
          </a:p>
          <a:p>
            <a:pPr algn="l" fontAlgn="base"/>
            <a:endParaRPr lang="en-US" sz="1200" b="0" i="0" dirty="0">
              <a:solidFill>
                <a:srgbClr val="444444"/>
              </a:solidFill>
              <a:effectLst/>
              <a:highlight>
                <a:srgbClr val="FFFFFF"/>
              </a:highlight>
              <a:latin typeface="Open Sans" panose="020B0606030504020204" pitchFamily="34" charset="0"/>
            </a:endParaRPr>
          </a:p>
        </p:txBody>
      </p:sp>
      <p:sp>
        <p:nvSpPr>
          <p:cNvPr id="4" name="Slide Number Placeholder 3">
            <a:extLst>
              <a:ext uri="{FF2B5EF4-FFF2-40B4-BE49-F238E27FC236}">
                <a16:creationId xmlns:a16="http://schemas.microsoft.com/office/drawing/2014/main" id="{30842D6F-6FE9-E1F0-F09E-9B041DF89501}"/>
              </a:ext>
            </a:extLst>
          </p:cNvPr>
          <p:cNvSpPr>
            <a:spLocks noGrp="1"/>
          </p:cNvSpPr>
          <p:nvPr>
            <p:ph type="sldNum" sz="quarter" idx="12"/>
          </p:nvPr>
        </p:nvSpPr>
        <p:spPr/>
        <p:txBody>
          <a:bodyPr/>
          <a:lstStyle/>
          <a:p>
            <a:fld id="{07CE569E-9B7C-4CB9-AB80-C0841F922CFF}" type="slidenum">
              <a:rPr lang="en-US" smtClean="0"/>
              <a:t>6</a:t>
            </a:fld>
            <a:endParaRPr lang="en-US"/>
          </a:p>
        </p:txBody>
      </p:sp>
      <p:pic>
        <p:nvPicPr>
          <p:cNvPr id="6" name="Picture 5" descr="A close-up of a keyboard&#10;&#10;Description automatically generated">
            <a:extLst>
              <a:ext uri="{FF2B5EF4-FFF2-40B4-BE49-F238E27FC236}">
                <a16:creationId xmlns:a16="http://schemas.microsoft.com/office/drawing/2014/main" id="{8979D517-3525-A608-6968-1B793FA688C8}"/>
              </a:ext>
            </a:extLst>
          </p:cNvPr>
          <p:cNvPicPr>
            <a:picLocks noChangeAspect="1"/>
          </p:cNvPicPr>
          <p:nvPr/>
        </p:nvPicPr>
        <p:blipFill>
          <a:blip r:embed="rId2"/>
          <a:stretch>
            <a:fillRect/>
          </a:stretch>
        </p:blipFill>
        <p:spPr>
          <a:xfrm>
            <a:off x="4501667" y="2389758"/>
            <a:ext cx="6995176" cy="3668581"/>
          </a:xfrm>
          <a:prstGeom prst="rect">
            <a:avLst/>
          </a:prstGeom>
        </p:spPr>
      </p:pic>
    </p:spTree>
    <p:extLst>
      <p:ext uri="{BB962C8B-B14F-4D97-AF65-F5344CB8AC3E}">
        <p14:creationId xmlns:p14="http://schemas.microsoft.com/office/powerpoint/2010/main" val="3150846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F2CDD-A9E5-4A8C-2ECF-76DC840F7256}"/>
              </a:ext>
            </a:extLst>
          </p:cNvPr>
          <p:cNvSpPr>
            <a:spLocks noGrp="1"/>
          </p:cNvSpPr>
          <p:nvPr>
            <p:ph type="title"/>
          </p:nvPr>
        </p:nvSpPr>
        <p:spPr/>
        <p:txBody>
          <a:bodyPr/>
          <a:lstStyle/>
          <a:p>
            <a:r>
              <a:rPr lang="en-US" dirty="0"/>
              <a:t>INHOUSE SYNDICATION</a:t>
            </a:r>
          </a:p>
        </p:txBody>
      </p:sp>
      <p:pic>
        <p:nvPicPr>
          <p:cNvPr id="8" name="Content Placeholder 7" descr="A plane flying over palm trees&#10;&#10;Description automatically generated">
            <a:extLst>
              <a:ext uri="{FF2B5EF4-FFF2-40B4-BE49-F238E27FC236}">
                <a16:creationId xmlns:a16="http://schemas.microsoft.com/office/drawing/2014/main" id="{2935BD09-4FFA-6C36-2EE4-8CF25DE11817}"/>
              </a:ext>
            </a:extLst>
          </p:cNvPr>
          <p:cNvPicPr>
            <a:picLocks noGrp="1" noChangeAspect="1"/>
          </p:cNvPicPr>
          <p:nvPr>
            <p:ph idx="1"/>
          </p:nvPr>
        </p:nvPicPr>
        <p:blipFill>
          <a:blip r:embed="rId2">
            <a:extLst>
              <a:ext uri="{837473B0-CC2E-450A-ABE3-18F120FF3D39}">
                <a1611:picAttrSrcUrl xmlns:a1611="http://schemas.microsoft.com/office/drawing/2016/11/main" r:id="rId3"/>
              </a:ext>
            </a:extLst>
          </a:blip>
          <a:stretch>
            <a:fillRect/>
          </a:stretch>
        </p:blipFill>
        <p:spPr>
          <a:xfrm>
            <a:off x="411209" y="2321169"/>
            <a:ext cx="4946238" cy="4278923"/>
          </a:xfrm>
        </p:spPr>
      </p:pic>
      <p:pic>
        <p:nvPicPr>
          <p:cNvPr id="6" name="Picture 5" descr="A close-up of a sign&#10;&#10;Description automatically generated">
            <a:extLst>
              <a:ext uri="{FF2B5EF4-FFF2-40B4-BE49-F238E27FC236}">
                <a16:creationId xmlns:a16="http://schemas.microsoft.com/office/drawing/2014/main" id="{94D50A4A-CF1A-13FD-E6EA-50D0B6B5F1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92209" y="2511187"/>
            <a:ext cx="5815238" cy="1861521"/>
          </a:xfrm>
          <a:prstGeom prst="rect">
            <a:avLst/>
          </a:prstGeom>
        </p:spPr>
      </p:pic>
      <p:pic>
        <p:nvPicPr>
          <p:cNvPr id="9" name="Picture 8">
            <a:extLst>
              <a:ext uri="{FF2B5EF4-FFF2-40B4-BE49-F238E27FC236}">
                <a16:creationId xmlns:a16="http://schemas.microsoft.com/office/drawing/2014/main" id="{78DAC698-296E-1A25-F357-93147460062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57447" y="4631378"/>
            <a:ext cx="5943600" cy="2054860"/>
          </a:xfrm>
          <a:prstGeom prst="rect">
            <a:avLst/>
          </a:prstGeom>
        </p:spPr>
      </p:pic>
      <p:sp>
        <p:nvSpPr>
          <p:cNvPr id="10" name="Slide Number Placeholder 9">
            <a:extLst>
              <a:ext uri="{FF2B5EF4-FFF2-40B4-BE49-F238E27FC236}">
                <a16:creationId xmlns:a16="http://schemas.microsoft.com/office/drawing/2014/main" id="{03A390AA-CA06-359C-9BF6-9B4717134EDB}"/>
              </a:ext>
            </a:extLst>
          </p:cNvPr>
          <p:cNvSpPr>
            <a:spLocks noGrp="1"/>
          </p:cNvSpPr>
          <p:nvPr>
            <p:ph type="sldNum" sz="quarter" idx="12"/>
          </p:nvPr>
        </p:nvSpPr>
        <p:spPr/>
        <p:txBody>
          <a:bodyPr/>
          <a:lstStyle/>
          <a:p>
            <a:fld id="{07CE569E-9B7C-4CB9-AB80-C0841F922CFF}" type="slidenum">
              <a:rPr lang="en-US" smtClean="0"/>
              <a:t>7</a:t>
            </a:fld>
            <a:endParaRPr lang="en-US"/>
          </a:p>
        </p:txBody>
      </p:sp>
    </p:spTree>
    <p:extLst>
      <p:ext uri="{BB962C8B-B14F-4D97-AF65-F5344CB8AC3E}">
        <p14:creationId xmlns:p14="http://schemas.microsoft.com/office/powerpoint/2010/main" val="8607501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F2CDD-A9E5-4A8C-2ECF-76DC840F7256}"/>
              </a:ext>
            </a:extLst>
          </p:cNvPr>
          <p:cNvSpPr>
            <a:spLocks noGrp="1"/>
          </p:cNvSpPr>
          <p:nvPr>
            <p:ph type="title"/>
          </p:nvPr>
        </p:nvSpPr>
        <p:spPr/>
        <p:txBody>
          <a:bodyPr/>
          <a:lstStyle/>
          <a:p>
            <a:r>
              <a:rPr lang="en-US" dirty="0"/>
              <a:t>MORE MEMBER PUBLICATIONS </a:t>
            </a:r>
          </a:p>
        </p:txBody>
      </p:sp>
      <p:pic>
        <p:nvPicPr>
          <p:cNvPr id="4" name="Picture 3" descr="A close-up of an airplane wing&#10;&#10;Description automatically generated">
            <a:extLst>
              <a:ext uri="{FF2B5EF4-FFF2-40B4-BE49-F238E27FC236}">
                <a16:creationId xmlns:a16="http://schemas.microsoft.com/office/drawing/2014/main" id="{F6812F11-6747-E58C-76BF-E932FE78E1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35659" y="4781614"/>
            <a:ext cx="5943600" cy="1865630"/>
          </a:xfrm>
          <a:prstGeom prst="rect">
            <a:avLst/>
          </a:prstGeom>
        </p:spPr>
      </p:pic>
      <p:pic>
        <p:nvPicPr>
          <p:cNvPr id="11" name="Content Placeholder 10" descr="A cruise ship in the water&#10;&#10;Description automatically generated">
            <a:extLst>
              <a:ext uri="{FF2B5EF4-FFF2-40B4-BE49-F238E27FC236}">
                <a16:creationId xmlns:a16="http://schemas.microsoft.com/office/drawing/2014/main" id="{CAB7188C-A557-E3D7-01D9-ACE7E9C2671E}"/>
              </a:ext>
            </a:extLst>
          </p:cNvPr>
          <p:cNvPicPr>
            <a:picLocks noGrp="1" noChangeAspect="1"/>
          </p:cNvPicPr>
          <p:nvPr>
            <p:ph idx="1"/>
          </p:nvPr>
        </p:nvPicPr>
        <p:blipFill>
          <a:blip r:embed="rId3">
            <a:extLst>
              <a:ext uri="{837473B0-CC2E-450A-ABE3-18F120FF3D39}">
                <a1611:picAttrSrcUrl xmlns:a1611="http://schemas.microsoft.com/office/drawing/2016/11/main" r:id="rId4"/>
              </a:ext>
            </a:extLst>
          </a:blip>
          <a:stretch>
            <a:fillRect/>
          </a:stretch>
        </p:blipFill>
        <p:spPr>
          <a:xfrm>
            <a:off x="385458" y="2298128"/>
            <a:ext cx="5150201" cy="4349115"/>
          </a:xfrm>
        </p:spPr>
      </p:pic>
      <p:pic>
        <p:nvPicPr>
          <p:cNvPr id="13" name="Picture 12" descr="A screen shot of a news&#10;&#10;Description automatically generated">
            <a:extLst>
              <a:ext uri="{FF2B5EF4-FFF2-40B4-BE49-F238E27FC236}">
                <a16:creationId xmlns:a16="http://schemas.microsoft.com/office/drawing/2014/main" id="{7E281D22-7E09-F962-DB03-8B5827CACDD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35659" y="2226055"/>
            <a:ext cx="5943600" cy="2246630"/>
          </a:xfrm>
          <a:prstGeom prst="rect">
            <a:avLst/>
          </a:prstGeom>
        </p:spPr>
      </p:pic>
      <p:sp>
        <p:nvSpPr>
          <p:cNvPr id="14" name="Slide Number Placeholder 13">
            <a:extLst>
              <a:ext uri="{FF2B5EF4-FFF2-40B4-BE49-F238E27FC236}">
                <a16:creationId xmlns:a16="http://schemas.microsoft.com/office/drawing/2014/main" id="{465356A6-FC60-39DA-E7AF-1ED19B311150}"/>
              </a:ext>
            </a:extLst>
          </p:cNvPr>
          <p:cNvSpPr>
            <a:spLocks noGrp="1"/>
          </p:cNvSpPr>
          <p:nvPr>
            <p:ph type="sldNum" sz="quarter" idx="12"/>
          </p:nvPr>
        </p:nvSpPr>
        <p:spPr/>
        <p:txBody>
          <a:bodyPr/>
          <a:lstStyle/>
          <a:p>
            <a:fld id="{07CE569E-9B7C-4CB9-AB80-C0841F922CFF}" type="slidenum">
              <a:rPr lang="en-US" smtClean="0"/>
              <a:t>8</a:t>
            </a:fld>
            <a:endParaRPr lang="en-US"/>
          </a:p>
        </p:txBody>
      </p:sp>
    </p:spTree>
    <p:extLst>
      <p:ext uri="{BB962C8B-B14F-4D97-AF65-F5344CB8AC3E}">
        <p14:creationId xmlns:p14="http://schemas.microsoft.com/office/powerpoint/2010/main" val="31564259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F2CDD-A9E5-4A8C-2ECF-76DC840F7256}"/>
              </a:ext>
            </a:extLst>
          </p:cNvPr>
          <p:cNvSpPr>
            <a:spLocks noGrp="1"/>
          </p:cNvSpPr>
          <p:nvPr>
            <p:ph type="title"/>
          </p:nvPr>
        </p:nvSpPr>
        <p:spPr/>
        <p:txBody>
          <a:bodyPr/>
          <a:lstStyle/>
          <a:p>
            <a:r>
              <a:rPr lang="en-US" sz="2800" dirty="0"/>
              <a:t>MORE MEMBER PUBLICATIONS</a:t>
            </a:r>
          </a:p>
        </p:txBody>
      </p:sp>
      <p:pic>
        <p:nvPicPr>
          <p:cNvPr id="3" name="Picture 2" descr="A screenshot of a flag&#10;&#10;Description automatically generated">
            <a:extLst>
              <a:ext uri="{FF2B5EF4-FFF2-40B4-BE49-F238E27FC236}">
                <a16:creationId xmlns:a16="http://schemas.microsoft.com/office/drawing/2014/main" id="{39EF99C8-094E-F6E8-E30E-EC08409941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05046" y="2283142"/>
            <a:ext cx="6274213" cy="2291715"/>
          </a:xfrm>
          <a:prstGeom prst="rect">
            <a:avLst/>
          </a:prstGeom>
        </p:spPr>
      </p:pic>
      <p:pic>
        <p:nvPicPr>
          <p:cNvPr id="8" name="Content Placeholder 7" descr="Hot air balloons in the sky&#10;&#10;Description automatically generated">
            <a:extLst>
              <a:ext uri="{FF2B5EF4-FFF2-40B4-BE49-F238E27FC236}">
                <a16:creationId xmlns:a16="http://schemas.microsoft.com/office/drawing/2014/main" id="{9A96C55A-BB13-FEE7-D00E-12F3141EAF58}"/>
              </a:ext>
            </a:extLst>
          </p:cNvPr>
          <p:cNvPicPr>
            <a:picLocks noGrp="1" noChangeAspect="1"/>
          </p:cNvPicPr>
          <p:nvPr>
            <p:ph idx="1"/>
          </p:nvPr>
        </p:nvPicPr>
        <p:blipFill>
          <a:blip r:embed="rId3">
            <a:extLst>
              <a:ext uri="{837473B0-CC2E-450A-ABE3-18F120FF3D39}">
                <a1611:picAttrSrcUrl xmlns:a1611="http://schemas.microsoft.com/office/drawing/2016/11/main" r:id="rId4"/>
              </a:ext>
            </a:extLst>
          </a:blip>
          <a:stretch>
            <a:fillRect/>
          </a:stretch>
        </p:blipFill>
        <p:spPr>
          <a:xfrm>
            <a:off x="562565" y="2283142"/>
            <a:ext cx="4555066" cy="3601190"/>
          </a:xfrm>
        </p:spPr>
      </p:pic>
      <p:sp>
        <p:nvSpPr>
          <p:cNvPr id="9" name="Rectangle 2">
            <a:extLst>
              <a:ext uri="{FF2B5EF4-FFF2-40B4-BE49-F238E27FC236}">
                <a16:creationId xmlns:a16="http://schemas.microsoft.com/office/drawing/2014/main" id="{AE3E2355-98CD-4282-BC0F-E426D8B5EA53}"/>
              </a:ext>
            </a:extLst>
          </p:cNvPr>
          <p:cNvSpPr>
            <a:spLocks noChangeArrowheads="1"/>
          </p:cNvSpPr>
          <p:nvPr/>
        </p:nvSpPr>
        <p:spPr bwMode="auto">
          <a:xfrm>
            <a:off x="5205046" y="457485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0" name="Slide Number Placeholder 9">
            <a:extLst>
              <a:ext uri="{FF2B5EF4-FFF2-40B4-BE49-F238E27FC236}">
                <a16:creationId xmlns:a16="http://schemas.microsoft.com/office/drawing/2014/main" id="{E123BB35-6861-2E91-A21D-79643F763EF5}"/>
              </a:ext>
            </a:extLst>
          </p:cNvPr>
          <p:cNvSpPr>
            <a:spLocks noGrp="1"/>
          </p:cNvSpPr>
          <p:nvPr>
            <p:ph type="sldNum" sz="quarter" idx="12"/>
          </p:nvPr>
        </p:nvSpPr>
        <p:spPr/>
        <p:txBody>
          <a:bodyPr/>
          <a:lstStyle/>
          <a:p>
            <a:fld id="{07CE569E-9B7C-4CB9-AB80-C0841F922CFF}" type="slidenum">
              <a:rPr lang="en-US" smtClean="0"/>
              <a:t>9</a:t>
            </a:fld>
            <a:endParaRPr lang="en-US"/>
          </a:p>
        </p:txBody>
      </p:sp>
      <p:pic>
        <p:nvPicPr>
          <p:cNvPr id="1026" name="Picture 2" descr="Visit USA News">
            <a:extLst>
              <a:ext uri="{FF2B5EF4-FFF2-40B4-BE49-F238E27FC236}">
                <a16:creationId xmlns:a16="http://schemas.microsoft.com/office/drawing/2014/main" id="{D7325193-DDC9-BE55-EA26-3FB56375A8C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05046" y="4688439"/>
            <a:ext cx="1593168" cy="159316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German Tourism Board">
            <a:extLst>
              <a:ext uri="{FF2B5EF4-FFF2-40B4-BE49-F238E27FC236}">
                <a16:creationId xmlns:a16="http://schemas.microsoft.com/office/drawing/2014/main" id="{20712CFE-E72C-59D1-81AC-BB9CB2B3951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76677" y="4850023"/>
            <a:ext cx="4064000" cy="127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07257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FAF0DFF8-8744-4518-AA8B-D5D61EA97F9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88" y="0"/>
            <a:ext cx="12193588" cy="6861555"/>
            <a:chOff x="-1588" y="0"/>
            <a:chExt cx="12193588" cy="6861555"/>
          </a:xfrm>
        </p:grpSpPr>
        <p:sp>
          <p:nvSpPr>
            <p:cNvPr id="11" name="Rectangle 10">
              <a:extLst>
                <a:ext uri="{FF2B5EF4-FFF2-40B4-BE49-F238E27FC236}">
                  <a16:creationId xmlns:a16="http://schemas.microsoft.com/office/drawing/2014/main" id="{A6CC52FC-00BC-4253-8E5D-55C78127CF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3" name="Oval 22">
              <a:extLst>
                <a:ext uri="{FF2B5EF4-FFF2-40B4-BE49-F238E27FC236}">
                  <a16:creationId xmlns:a16="http://schemas.microsoft.com/office/drawing/2014/main" id="{742BD597-0F5C-42C6-BA55-0A182A5472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Oval 23">
              <a:extLst>
                <a:ext uri="{FF2B5EF4-FFF2-40B4-BE49-F238E27FC236}">
                  <a16:creationId xmlns:a16="http://schemas.microsoft.com/office/drawing/2014/main" id="{DCA70CFE-449E-4D12-8358-8B4C877EE5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Oval 24">
              <a:extLst>
                <a:ext uri="{FF2B5EF4-FFF2-40B4-BE49-F238E27FC236}">
                  <a16:creationId xmlns:a16="http://schemas.microsoft.com/office/drawing/2014/main" id="{2082AE94-EBCE-4F8E-994B-BD7F931292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Freeform 5">
              <a:extLst>
                <a:ext uri="{FF2B5EF4-FFF2-40B4-BE49-F238E27FC236}">
                  <a16:creationId xmlns:a16="http://schemas.microsoft.com/office/drawing/2014/main" id="{CB36729E-72F8-4A4F-B54E-CC26867ADDC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2" name="Title 1">
            <a:extLst>
              <a:ext uri="{FF2B5EF4-FFF2-40B4-BE49-F238E27FC236}">
                <a16:creationId xmlns:a16="http://schemas.microsoft.com/office/drawing/2014/main" id="{982C07BE-CA7B-7436-EE10-F60D68798431}"/>
              </a:ext>
            </a:extLst>
          </p:cNvPr>
          <p:cNvSpPr>
            <a:spLocks noGrp="1"/>
          </p:cNvSpPr>
          <p:nvPr>
            <p:ph type="title"/>
          </p:nvPr>
        </p:nvSpPr>
        <p:spPr>
          <a:xfrm>
            <a:off x="1154955" y="973668"/>
            <a:ext cx="2942210" cy="1020232"/>
          </a:xfrm>
        </p:spPr>
        <p:txBody>
          <a:bodyPr vert="horz" lIns="91440" tIns="45720" rIns="91440" bIns="45720" rtlCol="0" anchor="ctr">
            <a:normAutofit/>
          </a:bodyPr>
          <a:lstStyle/>
          <a:p>
            <a:pPr>
              <a:lnSpc>
                <a:spcPct val="90000"/>
              </a:lnSpc>
            </a:pPr>
            <a:r>
              <a:rPr lang="en-US" sz="3300"/>
              <a:t>Targeted Syndication: </a:t>
            </a:r>
          </a:p>
        </p:txBody>
      </p:sp>
      <p:sp>
        <p:nvSpPr>
          <p:cNvPr id="3" name="TextBox 2">
            <a:extLst>
              <a:ext uri="{FF2B5EF4-FFF2-40B4-BE49-F238E27FC236}">
                <a16:creationId xmlns:a16="http://schemas.microsoft.com/office/drawing/2014/main" id="{4729AF20-2F4A-36F0-F45B-45ED0DF92B9E}"/>
              </a:ext>
            </a:extLst>
          </p:cNvPr>
          <p:cNvSpPr txBox="1"/>
          <p:nvPr/>
        </p:nvSpPr>
        <p:spPr>
          <a:xfrm>
            <a:off x="1154955" y="2120900"/>
            <a:ext cx="3133726" cy="3898900"/>
          </a:xfrm>
          <a:prstGeom prst="rect">
            <a:avLst/>
          </a:prstGeom>
        </p:spPr>
        <p:txBody>
          <a:bodyPr vert="horz" lIns="91440" tIns="45720" rIns="91440" bIns="45720" rtlCol="0">
            <a:normAutofit/>
          </a:bodyPr>
          <a:lstStyle/>
          <a:p>
            <a:pPr>
              <a:lnSpc>
                <a:spcPct val="90000"/>
              </a:lnSpc>
              <a:spcBef>
                <a:spcPts val="1000"/>
              </a:spcBef>
              <a:buClr>
                <a:schemeClr val="accent1"/>
              </a:buClr>
              <a:buSzPct val="80000"/>
              <a:buFont typeface="Wingdings 3" charset="2"/>
              <a:buChar char=""/>
            </a:pPr>
            <a:r>
              <a:rPr lang="en-US" sz="1300">
                <a:solidFill>
                  <a:schemeClr val="bg1"/>
                </a:solidFill>
              </a:rPr>
              <a:t>We work with the best in PR and media contacts established over the last 25 years to introduce your story to the most relevant and significant publications for inclusion, interviews, and consideration. This is done by a team of experts in this field, not mass emailing or electronic pitches. The key here is not quantity but quality and your footprint in the public domain. This approach is a mix of consulting and outreach.</a:t>
            </a:r>
          </a:p>
          <a:p>
            <a:pPr>
              <a:lnSpc>
                <a:spcPct val="90000"/>
              </a:lnSpc>
              <a:spcBef>
                <a:spcPts val="1000"/>
              </a:spcBef>
              <a:buClr>
                <a:schemeClr val="accent1"/>
              </a:buClr>
              <a:buSzPct val="80000"/>
              <a:buFont typeface="Wingdings 3" charset="2"/>
              <a:buChar char=""/>
            </a:pPr>
            <a:endParaRPr lang="en-US" sz="1300">
              <a:solidFill>
                <a:schemeClr val="bg1"/>
              </a:solidFill>
            </a:endParaRPr>
          </a:p>
          <a:p>
            <a:pPr>
              <a:lnSpc>
                <a:spcPct val="90000"/>
              </a:lnSpc>
              <a:spcBef>
                <a:spcPts val="1000"/>
              </a:spcBef>
              <a:buClr>
                <a:schemeClr val="accent1"/>
              </a:buClr>
              <a:buSzPct val="80000"/>
              <a:buFont typeface="Wingdings 3" charset="2"/>
              <a:buChar char=""/>
            </a:pPr>
            <a:r>
              <a:rPr lang="en-US" sz="1300">
                <a:solidFill>
                  <a:schemeClr val="bg1"/>
                </a:solidFill>
              </a:rPr>
              <a:t>This option is only available for pre-screened clients and relevant news that could make an impact. It's not for mass production but for quality exclusive news pitches.</a:t>
            </a:r>
          </a:p>
        </p:txBody>
      </p:sp>
      <p:sp>
        <p:nvSpPr>
          <p:cNvPr id="27" name="Rectangle 26">
            <a:extLst>
              <a:ext uri="{FF2B5EF4-FFF2-40B4-BE49-F238E27FC236}">
                <a16:creationId xmlns:a16="http://schemas.microsoft.com/office/drawing/2014/main" id="{504BE77C-C23A-4545-973B-A8E168DAD7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Slide Number Placeholder 4">
            <a:extLst>
              <a:ext uri="{FF2B5EF4-FFF2-40B4-BE49-F238E27FC236}">
                <a16:creationId xmlns:a16="http://schemas.microsoft.com/office/drawing/2014/main" id="{75237F63-0AE6-21E0-D6E6-0D82962303CB}"/>
              </a:ext>
            </a:extLst>
          </p:cNvPr>
          <p:cNvSpPr>
            <a:spLocks noGrp="1"/>
          </p:cNvSpPr>
          <p:nvPr>
            <p:ph type="sldNum" sz="quarter" idx="12"/>
          </p:nvPr>
        </p:nvSpPr>
        <p:spPr>
          <a:xfrm>
            <a:off x="10352540" y="295729"/>
            <a:ext cx="838199" cy="767687"/>
          </a:xfrm>
        </p:spPr>
        <p:txBody>
          <a:bodyPr vert="horz" lIns="91440" tIns="45720" rIns="91440" bIns="45720" rtlCol="0" anchor="b">
            <a:normAutofit/>
          </a:bodyPr>
          <a:lstStyle/>
          <a:p>
            <a:pPr defTabSz="914400">
              <a:spcAft>
                <a:spcPts val="600"/>
              </a:spcAft>
            </a:pPr>
            <a:fld id="{07CE569E-9B7C-4CB9-AB80-C0841F922CFF}" type="slidenum">
              <a:rPr lang="en-US" smtClean="0"/>
              <a:pPr defTabSz="914400">
                <a:spcAft>
                  <a:spcPts val="600"/>
                </a:spcAft>
              </a:pPr>
              <a:t>10</a:t>
            </a:fld>
            <a:endParaRPr lang="en-US"/>
          </a:p>
        </p:txBody>
      </p:sp>
      <p:sp>
        <p:nvSpPr>
          <p:cNvPr id="4" name="TextBox 3">
            <a:extLst>
              <a:ext uri="{FF2B5EF4-FFF2-40B4-BE49-F238E27FC236}">
                <a16:creationId xmlns:a16="http://schemas.microsoft.com/office/drawing/2014/main" id="{103B31D5-2245-A34B-4677-D30ABB29CE8D}"/>
              </a:ext>
            </a:extLst>
          </p:cNvPr>
          <p:cNvSpPr txBox="1"/>
          <p:nvPr/>
        </p:nvSpPr>
        <p:spPr>
          <a:xfrm>
            <a:off x="5227092" y="1093382"/>
            <a:ext cx="4524919" cy="523220"/>
          </a:xfrm>
          <a:prstGeom prst="rect">
            <a:avLst/>
          </a:prstGeom>
          <a:noFill/>
        </p:spPr>
        <p:txBody>
          <a:bodyPr wrap="square" rtlCol="0">
            <a:spAutoFit/>
          </a:bodyPr>
          <a:lstStyle/>
          <a:p>
            <a:pPr algn="ctr">
              <a:spcAft>
                <a:spcPts val="600"/>
              </a:spcAft>
            </a:pPr>
            <a:r>
              <a:rPr lang="en-US" sz="2800" b="1" i="1" dirty="0">
                <a:solidFill>
                  <a:schemeClr val="bg2"/>
                </a:solidFill>
              </a:rPr>
              <a:t>Not quantity but quality</a:t>
            </a:r>
          </a:p>
        </p:txBody>
      </p:sp>
      <p:pic>
        <p:nvPicPr>
          <p:cNvPr id="7" name="Picture 6" descr="A computer and mobile phone with news on screens&#10;&#10;Description automatically generated">
            <a:extLst>
              <a:ext uri="{FF2B5EF4-FFF2-40B4-BE49-F238E27FC236}">
                <a16:creationId xmlns:a16="http://schemas.microsoft.com/office/drawing/2014/main" id="{B0CBD479-422F-BFBF-E207-1E8C4D3C4B3E}"/>
              </a:ext>
            </a:extLst>
          </p:cNvPr>
          <p:cNvPicPr>
            <a:picLocks noChangeAspect="1"/>
          </p:cNvPicPr>
          <p:nvPr/>
        </p:nvPicPr>
        <p:blipFill>
          <a:blip r:embed="rId3"/>
          <a:stretch>
            <a:fillRect/>
          </a:stretch>
        </p:blipFill>
        <p:spPr>
          <a:xfrm>
            <a:off x="4430712" y="1977951"/>
            <a:ext cx="6350000" cy="3911600"/>
          </a:xfrm>
          <a:prstGeom prst="rect">
            <a:avLst/>
          </a:prstGeom>
        </p:spPr>
      </p:pic>
    </p:spTree>
    <p:extLst>
      <p:ext uri="{BB962C8B-B14F-4D97-AF65-F5344CB8AC3E}">
        <p14:creationId xmlns:p14="http://schemas.microsoft.com/office/powerpoint/2010/main" val="40245095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F2CDD-A9E5-4A8C-2ECF-76DC840F7256}"/>
              </a:ext>
            </a:extLst>
          </p:cNvPr>
          <p:cNvSpPr>
            <a:spLocks noGrp="1"/>
          </p:cNvSpPr>
          <p:nvPr>
            <p:ph type="title"/>
          </p:nvPr>
        </p:nvSpPr>
        <p:spPr/>
        <p:txBody>
          <a:bodyPr/>
          <a:lstStyle/>
          <a:p>
            <a:r>
              <a:rPr lang="en-US" sz="2800" dirty="0"/>
              <a:t>SOCIAL MEDIA &amp; CHAT GROUPS</a:t>
            </a:r>
          </a:p>
        </p:txBody>
      </p:sp>
      <p:sp>
        <p:nvSpPr>
          <p:cNvPr id="9" name="Rectangle 2">
            <a:extLst>
              <a:ext uri="{FF2B5EF4-FFF2-40B4-BE49-F238E27FC236}">
                <a16:creationId xmlns:a16="http://schemas.microsoft.com/office/drawing/2014/main" id="{AE3E2355-98CD-4282-BC0F-E426D8B5EA53}"/>
              </a:ext>
            </a:extLst>
          </p:cNvPr>
          <p:cNvSpPr>
            <a:spLocks noChangeArrowheads="1"/>
          </p:cNvSpPr>
          <p:nvPr/>
        </p:nvSpPr>
        <p:spPr bwMode="auto">
          <a:xfrm>
            <a:off x="5205046" y="457485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Content Placeholder 4">
            <a:extLst>
              <a:ext uri="{FF2B5EF4-FFF2-40B4-BE49-F238E27FC236}">
                <a16:creationId xmlns:a16="http://schemas.microsoft.com/office/drawing/2014/main" id="{74DDE3C2-DD5B-4B94-942F-D67557822EEF}"/>
              </a:ext>
            </a:extLst>
          </p:cNvPr>
          <p:cNvSpPr>
            <a:spLocks noGrp="1"/>
          </p:cNvSpPr>
          <p:nvPr>
            <p:ph idx="1"/>
          </p:nvPr>
        </p:nvSpPr>
        <p:spPr/>
        <p:txBody>
          <a:bodyPr>
            <a:normAutofit fontScale="92500" lnSpcReduction="10000"/>
          </a:bodyPr>
          <a:lstStyle/>
          <a:p>
            <a:endParaRPr lang="en-US" dirty="0">
              <a:effectLst/>
            </a:endParaRPr>
          </a:p>
          <a:p>
            <a:pPr marL="342900" marR="0" lvl="0" indent="-342900" fontAlgn="base">
              <a:spcBef>
                <a:spcPts val="0"/>
              </a:spcBef>
              <a:spcAft>
                <a:spcPts val="0"/>
              </a:spcAft>
              <a:buFont typeface="Symbol" pitchFamily="2" charset="2"/>
              <a:buChar char=""/>
            </a:pPr>
            <a:r>
              <a:rPr lang="en-US" sz="1800" dirty="0">
                <a:solidFill>
                  <a:srgbClr val="111111"/>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YOUTUBE</a:t>
            </a:r>
            <a:endParaRPr lang="en-US" sz="18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itchFamily="2" charset="2"/>
              <a:buChar char=""/>
            </a:pPr>
            <a:r>
              <a:rPr lang="en-US" sz="1800" dirty="0">
                <a:solidFill>
                  <a:srgbClr val="111111"/>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VIMEO</a:t>
            </a:r>
            <a:endParaRPr lang="en-US" sz="18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itchFamily="2" charset="2"/>
              <a:buChar char=""/>
            </a:pPr>
            <a:r>
              <a:rPr lang="en-US" sz="1800" dirty="0">
                <a:solidFill>
                  <a:srgbClr val="111111"/>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Facebook Pages</a:t>
            </a:r>
            <a:endParaRPr lang="en-US" sz="18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itchFamily="2" charset="2"/>
              <a:buChar char=""/>
            </a:pPr>
            <a:r>
              <a:rPr lang="en-US" sz="1800" dirty="0">
                <a:solidFill>
                  <a:srgbClr val="111111"/>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Facebook Groups</a:t>
            </a:r>
            <a:endParaRPr lang="en-US" sz="18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itchFamily="2" charset="2"/>
              <a:buChar char=""/>
            </a:pPr>
            <a:r>
              <a:rPr lang="en-US" sz="1800" dirty="0">
                <a:solidFill>
                  <a:srgbClr val="111111"/>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LinkedIn</a:t>
            </a:r>
            <a:endParaRPr lang="en-US" sz="18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itchFamily="2" charset="2"/>
              <a:buChar char=""/>
            </a:pPr>
            <a:r>
              <a:rPr lang="en-US" sz="1800" dirty="0">
                <a:solidFill>
                  <a:srgbClr val="111111"/>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Instagram </a:t>
            </a:r>
            <a:endParaRPr lang="en-US" sz="18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itchFamily="2" charset="2"/>
              <a:buChar char=""/>
            </a:pPr>
            <a:r>
              <a:rPr lang="en-US" sz="1800" dirty="0">
                <a:solidFill>
                  <a:srgbClr val="111111"/>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Twitter </a:t>
            </a:r>
            <a:endParaRPr lang="en-US" sz="18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itchFamily="2" charset="2"/>
              <a:buChar char=""/>
            </a:pPr>
            <a:r>
              <a:rPr lang="en-US" sz="1800" dirty="0">
                <a:solidFill>
                  <a:srgbClr val="111111"/>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Yandex </a:t>
            </a:r>
            <a:endParaRPr lang="en-US" sz="18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itchFamily="2" charset="2"/>
              <a:buChar char=""/>
            </a:pPr>
            <a:r>
              <a:rPr lang="en-US" sz="1800" dirty="0">
                <a:solidFill>
                  <a:srgbClr val="111111"/>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Telegram</a:t>
            </a:r>
            <a:endParaRPr lang="en-US" sz="18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itchFamily="2" charset="2"/>
              <a:buChar char=""/>
            </a:pPr>
            <a:r>
              <a:rPr lang="en-US" sz="1800" dirty="0">
                <a:solidFill>
                  <a:srgbClr val="111111"/>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Vimeo</a:t>
            </a:r>
            <a:endParaRPr lang="en-US" sz="18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itchFamily="2" charset="2"/>
              <a:buChar char=""/>
            </a:pPr>
            <a:r>
              <a:rPr lang="en-US" sz="1800" dirty="0">
                <a:solidFill>
                  <a:srgbClr val="111111"/>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Pinterest</a:t>
            </a:r>
            <a:endParaRPr lang="en-US" sz="18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itchFamily="2" charset="2"/>
              <a:buChar char=""/>
            </a:pPr>
            <a:r>
              <a:rPr lang="en-US" sz="1800" dirty="0">
                <a:solidFill>
                  <a:srgbClr val="111111"/>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WhatsApp Chat Groups</a:t>
            </a:r>
            <a:endParaRPr lang="en-US" sz="1800" dirty="0">
              <a:effectLst/>
              <a:highlight>
                <a:srgbClr val="FFFFFF"/>
              </a:highlight>
              <a:latin typeface="Times New Roman" panose="02020603050405020304" pitchFamily="18" charset="0"/>
              <a:ea typeface="Times New Roman" panose="02020603050405020304" pitchFamily="18" charset="0"/>
            </a:endParaRPr>
          </a:p>
          <a:p>
            <a:endParaRPr lang="en-US" sz="1800" dirty="0">
              <a:effectLst/>
              <a:highlight>
                <a:srgbClr val="FFFFFF"/>
              </a:highlight>
              <a:latin typeface="Times New Roman" panose="02020603050405020304" pitchFamily="18" charset="0"/>
              <a:ea typeface="Times New Roman" panose="02020603050405020304" pitchFamily="18" charset="0"/>
            </a:endParaRPr>
          </a:p>
        </p:txBody>
      </p:sp>
      <p:sp>
        <p:nvSpPr>
          <p:cNvPr id="3" name="Slide Number Placeholder 2">
            <a:extLst>
              <a:ext uri="{FF2B5EF4-FFF2-40B4-BE49-F238E27FC236}">
                <a16:creationId xmlns:a16="http://schemas.microsoft.com/office/drawing/2014/main" id="{9C5F7683-B293-38E8-1D36-118F687922AC}"/>
              </a:ext>
            </a:extLst>
          </p:cNvPr>
          <p:cNvSpPr>
            <a:spLocks noGrp="1"/>
          </p:cNvSpPr>
          <p:nvPr>
            <p:ph type="sldNum" sz="quarter" idx="12"/>
          </p:nvPr>
        </p:nvSpPr>
        <p:spPr/>
        <p:txBody>
          <a:bodyPr/>
          <a:lstStyle/>
          <a:p>
            <a:fld id="{07CE569E-9B7C-4CB9-AB80-C0841F922CFF}" type="slidenum">
              <a:rPr lang="en-US" smtClean="0"/>
              <a:t>11</a:t>
            </a:fld>
            <a:endParaRPr lang="en-US"/>
          </a:p>
        </p:txBody>
      </p:sp>
      <p:pic>
        <p:nvPicPr>
          <p:cNvPr id="6" name="Picture 5" descr="A collage of images of people on a cellphone&#10;&#10;Description automatically generated">
            <a:extLst>
              <a:ext uri="{FF2B5EF4-FFF2-40B4-BE49-F238E27FC236}">
                <a16:creationId xmlns:a16="http://schemas.microsoft.com/office/drawing/2014/main" id="{08303A6F-AC8F-ED45-A15B-75A5F70B5B72}"/>
              </a:ext>
            </a:extLst>
          </p:cNvPr>
          <p:cNvPicPr>
            <a:picLocks noChangeAspect="1"/>
          </p:cNvPicPr>
          <p:nvPr/>
        </p:nvPicPr>
        <p:blipFill>
          <a:blip r:embed="rId2"/>
          <a:stretch>
            <a:fillRect/>
          </a:stretch>
        </p:blipFill>
        <p:spPr>
          <a:xfrm>
            <a:off x="4225403" y="2283143"/>
            <a:ext cx="7772400" cy="4371975"/>
          </a:xfrm>
          <a:prstGeom prst="rect">
            <a:avLst/>
          </a:prstGeom>
        </p:spPr>
      </p:pic>
    </p:spTree>
    <p:extLst>
      <p:ext uri="{BB962C8B-B14F-4D97-AF65-F5344CB8AC3E}">
        <p14:creationId xmlns:p14="http://schemas.microsoft.com/office/powerpoint/2010/main" val="31401168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F2CDD-A9E5-4A8C-2ECF-76DC840F7256}"/>
              </a:ext>
            </a:extLst>
          </p:cNvPr>
          <p:cNvSpPr>
            <a:spLocks noGrp="1"/>
          </p:cNvSpPr>
          <p:nvPr>
            <p:ph type="title"/>
          </p:nvPr>
        </p:nvSpPr>
        <p:spPr/>
        <p:txBody>
          <a:bodyPr/>
          <a:lstStyle/>
          <a:p>
            <a:r>
              <a:rPr lang="en-US" sz="2800" dirty="0"/>
              <a:t>RATINGS</a:t>
            </a:r>
          </a:p>
        </p:txBody>
      </p:sp>
      <p:sp>
        <p:nvSpPr>
          <p:cNvPr id="9" name="Rectangle 2">
            <a:extLst>
              <a:ext uri="{FF2B5EF4-FFF2-40B4-BE49-F238E27FC236}">
                <a16:creationId xmlns:a16="http://schemas.microsoft.com/office/drawing/2014/main" id="{AE3E2355-98CD-4282-BC0F-E426D8B5EA53}"/>
              </a:ext>
            </a:extLst>
          </p:cNvPr>
          <p:cNvSpPr>
            <a:spLocks noChangeArrowheads="1"/>
          </p:cNvSpPr>
          <p:nvPr/>
        </p:nvSpPr>
        <p:spPr bwMode="auto">
          <a:xfrm>
            <a:off x="5205046" y="457485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3" name="Slide Number Placeholder 2">
            <a:extLst>
              <a:ext uri="{FF2B5EF4-FFF2-40B4-BE49-F238E27FC236}">
                <a16:creationId xmlns:a16="http://schemas.microsoft.com/office/drawing/2014/main" id="{9C5F7683-B293-38E8-1D36-118F687922AC}"/>
              </a:ext>
            </a:extLst>
          </p:cNvPr>
          <p:cNvSpPr>
            <a:spLocks noGrp="1"/>
          </p:cNvSpPr>
          <p:nvPr>
            <p:ph type="sldNum" sz="quarter" idx="12"/>
          </p:nvPr>
        </p:nvSpPr>
        <p:spPr/>
        <p:txBody>
          <a:bodyPr/>
          <a:lstStyle/>
          <a:p>
            <a:fld id="{07CE569E-9B7C-4CB9-AB80-C0841F922CFF}" type="slidenum">
              <a:rPr lang="en-US" smtClean="0"/>
              <a:t>12</a:t>
            </a:fld>
            <a:endParaRPr lang="en-US"/>
          </a:p>
        </p:txBody>
      </p:sp>
      <p:pic>
        <p:nvPicPr>
          <p:cNvPr id="7" name="Picture 6" descr="A screenshot of a computer&#10;&#10;Description automatically generated">
            <a:extLst>
              <a:ext uri="{FF2B5EF4-FFF2-40B4-BE49-F238E27FC236}">
                <a16:creationId xmlns:a16="http://schemas.microsoft.com/office/drawing/2014/main" id="{8E6FFF93-7396-0404-34DF-8EDFF80866A9}"/>
              </a:ext>
            </a:extLst>
          </p:cNvPr>
          <p:cNvPicPr>
            <a:picLocks noChangeAspect="1"/>
          </p:cNvPicPr>
          <p:nvPr/>
        </p:nvPicPr>
        <p:blipFill>
          <a:blip r:embed="rId2"/>
          <a:stretch>
            <a:fillRect/>
          </a:stretch>
        </p:blipFill>
        <p:spPr>
          <a:xfrm>
            <a:off x="3305176" y="3043237"/>
            <a:ext cx="8624887" cy="4414821"/>
          </a:xfrm>
          <a:prstGeom prst="rect">
            <a:avLst/>
          </a:prstGeom>
        </p:spPr>
      </p:pic>
      <p:sp>
        <p:nvSpPr>
          <p:cNvPr id="11" name="TextBox 10">
            <a:extLst>
              <a:ext uri="{FF2B5EF4-FFF2-40B4-BE49-F238E27FC236}">
                <a16:creationId xmlns:a16="http://schemas.microsoft.com/office/drawing/2014/main" id="{814F68B5-9213-811D-F509-5A21D1D7D35B}"/>
              </a:ext>
            </a:extLst>
          </p:cNvPr>
          <p:cNvSpPr txBox="1"/>
          <p:nvPr/>
        </p:nvSpPr>
        <p:spPr>
          <a:xfrm>
            <a:off x="500064" y="3043238"/>
            <a:ext cx="2457450" cy="3046988"/>
          </a:xfrm>
          <a:prstGeom prst="rect">
            <a:avLst/>
          </a:prstGeom>
          <a:noFill/>
        </p:spPr>
        <p:txBody>
          <a:bodyPr wrap="square" rtlCol="0">
            <a:spAutoFit/>
          </a:bodyPr>
          <a:lstStyle/>
          <a:p>
            <a:r>
              <a:rPr lang="en-US" sz="1200" dirty="0"/>
              <a:t>Among all major travel industry publications, </a:t>
            </a:r>
            <a:r>
              <a:rPr lang="en-US" sz="1200" dirty="0" err="1"/>
              <a:t>eTurboNews</a:t>
            </a:r>
            <a:r>
              <a:rPr lang="en-US" sz="1200" dirty="0"/>
              <a:t> is number 1 with backlinks, </a:t>
            </a:r>
            <a:r>
              <a:rPr lang="en-US" sz="1200"/>
              <a:t>all are </a:t>
            </a:r>
            <a:r>
              <a:rPr lang="en-US" sz="1200" dirty="0"/>
              <a:t>100% do-follow links.</a:t>
            </a:r>
          </a:p>
          <a:p>
            <a:endParaRPr lang="en-US" sz="1200" dirty="0"/>
          </a:p>
          <a:p>
            <a:r>
              <a:rPr lang="en-US" sz="1200" dirty="0"/>
              <a:t>We're number 3 in linking to relevant story sources and 5 in overall news portal ranking.</a:t>
            </a:r>
          </a:p>
          <a:p>
            <a:endParaRPr lang="en-US" sz="1200" dirty="0"/>
          </a:p>
          <a:p>
            <a:r>
              <a:rPr lang="en-US" sz="1200" dirty="0"/>
              <a:t>Considering 106 independent language sites under the </a:t>
            </a:r>
            <a:r>
              <a:rPr lang="en-US" sz="1200" dirty="0" err="1"/>
              <a:t>eTurboNews</a:t>
            </a:r>
            <a:r>
              <a:rPr lang="en-US" sz="1200" dirty="0"/>
              <a:t> domain, this ranking for some of our primary languages is likely higher.</a:t>
            </a:r>
          </a:p>
        </p:txBody>
      </p:sp>
    </p:spTree>
    <p:extLst>
      <p:ext uri="{BB962C8B-B14F-4D97-AF65-F5344CB8AC3E}">
        <p14:creationId xmlns:p14="http://schemas.microsoft.com/office/powerpoint/2010/main" val="41885175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F2CDD-A9E5-4A8C-2ECF-76DC840F7256}"/>
              </a:ext>
            </a:extLst>
          </p:cNvPr>
          <p:cNvSpPr>
            <a:spLocks noGrp="1"/>
          </p:cNvSpPr>
          <p:nvPr>
            <p:ph type="title"/>
          </p:nvPr>
        </p:nvSpPr>
        <p:spPr/>
        <p:txBody>
          <a:bodyPr/>
          <a:lstStyle/>
          <a:p>
            <a:r>
              <a:rPr lang="en-US" sz="2800" dirty="0"/>
              <a:t>REACH</a:t>
            </a:r>
          </a:p>
        </p:txBody>
      </p:sp>
      <p:sp>
        <p:nvSpPr>
          <p:cNvPr id="9" name="Rectangle 2">
            <a:extLst>
              <a:ext uri="{FF2B5EF4-FFF2-40B4-BE49-F238E27FC236}">
                <a16:creationId xmlns:a16="http://schemas.microsoft.com/office/drawing/2014/main" id="{AE3E2355-98CD-4282-BC0F-E426D8B5EA53}"/>
              </a:ext>
            </a:extLst>
          </p:cNvPr>
          <p:cNvSpPr>
            <a:spLocks noChangeArrowheads="1"/>
          </p:cNvSpPr>
          <p:nvPr/>
        </p:nvSpPr>
        <p:spPr bwMode="auto">
          <a:xfrm>
            <a:off x="5205046" y="457485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3" name="Content Placeholder 4">
            <a:extLst>
              <a:ext uri="{FF2B5EF4-FFF2-40B4-BE49-F238E27FC236}">
                <a16:creationId xmlns:a16="http://schemas.microsoft.com/office/drawing/2014/main" id="{53CD442B-7FC7-6BB0-FEA6-D9C3460880C2}"/>
              </a:ext>
            </a:extLst>
          </p:cNvPr>
          <p:cNvGraphicFramePr>
            <a:graphicFrameLocks noGrp="1"/>
          </p:cNvGraphicFramePr>
          <p:nvPr>
            <p:ph idx="1"/>
            <p:extLst>
              <p:ext uri="{D42A27DB-BD31-4B8C-83A1-F6EECF244321}">
                <p14:modId xmlns:p14="http://schemas.microsoft.com/office/powerpoint/2010/main" val="2698172663"/>
              </p:ext>
            </p:extLst>
          </p:nvPr>
        </p:nvGraphicFramePr>
        <p:xfrm>
          <a:off x="1154955" y="2603500"/>
          <a:ext cx="8761412" cy="34163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Slide Number Placeholder 5">
            <a:extLst>
              <a:ext uri="{FF2B5EF4-FFF2-40B4-BE49-F238E27FC236}">
                <a16:creationId xmlns:a16="http://schemas.microsoft.com/office/drawing/2014/main" id="{ABC3005C-6D10-BC63-D8F4-0CB8581EC569}"/>
              </a:ext>
            </a:extLst>
          </p:cNvPr>
          <p:cNvSpPr>
            <a:spLocks noGrp="1"/>
          </p:cNvSpPr>
          <p:nvPr>
            <p:ph type="sldNum" sz="quarter" idx="12"/>
          </p:nvPr>
        </p:nvSpPr>
        <p:spPr/>
        <p:txBody>
          <a:bodyPr/>
          <a:lstStyle/>
          <a:p>
            <a:fld id="{07CE569E-9B7C-4CB9-AB80-C0841F922CFF}" type="slidenum">
              <a:rPr lang="en-US" smtClean="0"/>
              <a:t>13</a:t>
            </a:fld>
            <a:endParaRPr lang="en-US"/>
          </a:p>
        </p:txBody>
      </p:sp>
      <p:pic>
        <p:nvPicPr>
          <p:cNvPr id="11" name="Picture 10" descr="A world map with blue text&#10;&#10;Description automatically generated">
            <a:extLst>
              <a:ext uri="{FF2B5EF4-FFF2-40B4-BE49-F238E27FC236}">
                <a16:creationId xmlns:a16="http://schemas.microsoft.com/office/drawing/2014/main" id="{B66D5486-5C5A-B610-347D-9BA3932AD9CF}"/>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7186612" y="478100"/>
            <a:ext cx="3165927" cy="2235936"/>
          </a:xfrm>
          <a:prstGeom prst="rect">
            <a:avLst/>
          </a:prstGeom>
        </p:spPr>
      </p:pic>
    </p:spTree>
    <p:extLst>
      <p:ext uri="{BB962C8B-B14F-4D97-AF65-F5344CB8AC3E}">
        <p14:creationId xmlns:p14="http://schemas.microsoft.com/office/powerpoint/2010/main" val="7796293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F2CDD-A9E5-4A8C-2ECF-76DC840F7256}"/>
              </a:ext>
            </a:extLst>
          </p:cNvPr>
          <p:cNvSpPr>
            <a:spLocks noGrp="1"/>
          </p:cNvSpPr>
          <p:nvPr>
            <p:ph type="title"/>
          </p:nvPr>
        </p:nvSpPr>
        <p:spPr/>
        <p:txBody>
          <a:bodyPr/>
          <a:lstStyle/>
          <a:p>
            <a:r>
              <a:rPr lang="en-US" sz="2800" dirty="0"/>
              <a:t>Languages</a:t>
            </a:r>
          </a:p>
        </p:txBody>
      </p:sp>
      <p:sp>
        <p:nvSpPr>
          <p:cNvPr id="5" name="Content Placeholder 4">
            <a:extLst>
              <a:ext uri="{FF2B5EF4-FFF2-40B4-BE49-F238E27FC236}">
                <a16:creationId xmlns:a16="http://schemas.microsoft.com/office/drawing/2014/main" id="{74DDE3C2-DD5B-4B94-942F-D67557822EEF}"/>
              </a:ext>
            </a:extLst>
          </p:cNvPr>
          <p:cNvSpPr>
            <a:spLocks noGrp="1"/>
          </p:cNvSpPr>
          <p:nvPr>
            <p:ph idx="1"/>
          </p:nvPr>
        </p:nvSpPr>
        <p:spPr>
          <a:xfrm>
            <a:off x="1547445" y="4431322"/>
            <a:ext cx="4935417" cy="1588477"/>
          </a:xfrm>
        </p:spPr>
        <p:txBody>
          <a:bodyPr>
            <a:normAutofit/>
          </a:bodyPr>
          <a:lstStyle/>
          <a:p>
            <a:pPr marL="0" indent="0">
              <a:buNone/>
            </a:pPr>
            <a:endParaRPr lang="en-US" dirty="0">
              <a:effectLst/>
            </a:endParaRPr>
          </a:p>
          <a:p>
            <a:pPr marL="0" indent="0">
              <a:buNone/>
            </a:pPr>
            <a:endParaRPr lang="en-US" sz="1800" dirty="0">
              <a:effectLst/>
              <a:highlight>
                <a:srgbClr val="FFFFFF"/>
              </a:highlight>
              <a:latin typeface="Times New Roman" panose="02020603050405020304" pitchFamily="18" charset="0"/>
              <a:ea typeface="Times New Roman" panose="02020603050405020304" pitchFamily="18" charset="0"/>
            </a:endParaRPr>
          </a:p>
        </p:txBody>
      </p:sp>
      <p:sp>
        <p:nvSpPr>
          <p:cNvPr id="3" name="Rectangle 2">
            <a:extLst>
              <a:ext uri="{FF2B5EF4-FFF2-40B4-BE49-F238E27FC236}">
                <a16:creationId xmlns:a16="http://schemas.microsoft.com/office/drawing/2014/main" id="{A28C7A67-29E7-87FC-0156-B42B3C51187D}"/>
              </a:ext>
            </a:extLst>
          </p:cNvPr>
          <p:cNvSpPr>
            <a:spLocks noChangeArrowheads="1"/>
          </p:cNvSpPr>
          <p:nvPr/>
        </p:nvSpPr>
        <p:spPr bwMode="auto">
          <a:xfrm>
            <a:off x="-1906650" y="2667977"/>
            <a:ext cx="23301866"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6" name="TextBox 5">
            <a:extLst>
              <a:ext uri="{FF2B5EF4-FFF2-40B4-BE49-F238E27FC236}">
                <a16:creationId xmlns:a16="http://schemas.microsoft.com/office/drawing/2014/main" id="{5CC5EDA5-D386-4CC0-880B-17727AA6FDDE}"/>
              </a:ext>
            </a:extLst>
          </p:cNvPr>
          <p:cNvSpPr txBox="1"/>
          <p:nvPr/>
        </p:nvSpPr>
        <p:spPr>
          <a:xfrm>
            <a:off x="573990" y="2907828"/>
            <a:ext cx="2414954" cy="3600986"/>
          </a:xfrm>
          <a:prstGeom prst="rect">
            <a:avLst/>
          </a:prstGeom>
          <a:noFill/>
        </p:spPr>
        <p:txBody>
          <a:bodyPr wrap="square">
            <a:spAutoFit/>
          </a:bodyPr>
          <a:lstStyle/>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A</a:t>
            </a: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lbanian</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Amharic</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Arabic</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Armenian</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Azerbaijani</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Basque</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Belarusian</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Bengali</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Bosnian</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Bulgarian</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Catalan</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Cebuano</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Chichewa</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Chinese (Simplified)</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Chinese (Traditional)</a:t>
            </a:r>
          </a:p>
          <a:p>
            <a:pPr marL="285750" marR="0" lvl="0" indent="-285750" fontAlgn="base">
              <a:spcBef>
                <a:spcPts val="0"/>
              </a:spcBef>
              <a:spcAft>
                <a:spcPts val="0"/>
              </a:spcAft>
              <a:buSzPts val="1000"/>
              <a:buFont typeface="Arial" panose="020B0604020202020204" pitchFamily="34" charset="0"/>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Corsican</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Croatian</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Czech</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endParaRPr lang="en-US" sz="1200" dirty="0">
              <a:effectLst/>
              <a:highlight>
                <a:srgbClr val="FFFFFF"/>
              </a:highlight>
              <a:latin typeface="Times New Roman" panose="02020603050405020304" pitchFamily="18" charset="0"/>
              <a:ea typeface="Times New Roman" panose="02020603050405020304" pitchFamily="18" charset="0"/>
            </a:endParaRPr>
          </a:p>
        </p:txBody>
      </p:sp>
      <p:sp>
        <p:nvSpPr>
          <p:cNvPr id="7" name="TextBox 6">
            <a:extLst>
              <a:ext uri="{FF2B5EF4-FFF2-40B4-BE49-F238E27FC236}">
                <a16:creationId xmlns:a16="http://schemas.microsoft.com/office/drawing/2014/main" id="{8E57E7F6-3A5C-B08F-0704-113016A36CC1}"/>
              </a:ext>
            </a:extLst>
          </p:cNvPr>
          <p:cNvSpPr txBox="1"/>
          <p:nvPr/>
        </p:nvSpPr>
        <p:spPr>
          <a:xfrm>
            <a:off x="2836986" y="2971901"/>
            <a:ext cx="2414954" cy="3785652"/>
          </a:xfrm>
          <a:prstGeom prst="rect">
            <a:avLst/>
          </a:prstGeom>
          <a:noFill/>
        </p:spPr>
        <p:txBody>
          <a:bodyPr wrap="square" rtlCol="0">
            <a:spAutoFit/>
          </a:bodyPr>
          <a:lstStyle/>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Danish</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Dutch</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English</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Esperanto</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Estonian</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Filipino</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Finnish</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French</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Frisian</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Galician</a:t>
            </a:r>
          </a:p>
          <a:p>
            <a:pPr marL="342900" indent="-342900" fontAlgn="base">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Georgian</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German</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Greek</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Gujarati</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Haitian Creole</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Hausa</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Hawaiian</a:t>
            </a:r>
          </a:p>
          <a:p>
            <a:pPr marL="342900" indent="-342900" fontAlgn="base">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Hebrew</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indent="-342900" fontAlgn="base">
              <a:buSzPts val="1000"/>
              <a:buFont typeface="Symbol" pitchFamily="2" charset="2"/>
              <a:buChar char=""/>
              <a:tabLst>
                <a:tab pos="457200" algn="l"/>
              </a:tabLst>
            </a:pPr>
            <a:endParaRPr lang="en-US" sz="1200" dirty="0">
              <a:effectLst/>
              <a:highlight>
                <a:srgbClr val="FFFFFF"/>
              </a:highlight>
              <a:latin typeface="Times New Roman" panose="02020603050405020304" pitchFamily="18" charset="0"/>
              <a:ea typeface="Times New Roman" panose="02020603050405020304" pitchFamily="18" charset="0"/>
            </a:endParaRPr>
          </a:p>
        </p:txBody>
      </p:sp>
      <p:sp>
        <p:nvSpPr>
          <p:cNvPr id="10" name="TextBox 9">
            <a:extLst>
              <a:ext uri="{FF2B5EF4-FFF2-40B4-BE49-F238E27FC236}">
                <a16:creationId xmlns:a16="http://schemas.microsoft.com/office/drawing/2014/main" id="{78F82F63-6A4F-6426-B05D-E71FFEB9F3C2}"/>
              </a:ext>
            </a:extLst>
          </p:cNvPr>
          <p:cNvSpPr txBox="1"/>
          <p:nvPr/>
        </p:nvSpPr>
        <p:spPr>
          <a:xfrm>
            <a:off x="4626529" y="2947371"/>
            <a:ext cx="2257169" cy="3600986"/>
          </a:xfrm>
          <a:prstGeom prst="rect">
            <a:avLst/>
          </a:prstGeom>
          <a:noFill/>
        </p:spPr>
        <p:txBody>
          <a:bodyPr wrap="square">
            <a:spAutoFit/>
          </a:bodyPr>
          <a:lstStyle/>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Hindi</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Hmong</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Hungarian</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Icelandic</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Igbo</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Indonesian</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Irish</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Italian</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Japanese</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Javanese</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Kannada</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Kazakh</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Khmer</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Korean</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Kurdish </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Kyrgyz</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Lao</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Macedonian</a:t>
            </a:r>
            <a:endParaRPr lang="en-US" sz="1200" dirty="0">
              <a:effectLst/>
              <a:highlight>
                <a:srgbClr val="FFFFFF"/>
              </a:highlight>
              <a:latin typeface="Times New Roman" panose="02020603050405020304" pitchFamily="18" charset="0"/>
              <a:ea typeface="Times New Roman" panose="02020603050405020304" pitchFamily="18" charset="0"/>
            </a:endParaRPr>
          </a:p>
          <a:p>
            <a:pPr marR="0" lvl="0" fontAlgn="base">
              <a:spcBef>
                <a:spcPts val="0"/>
              </a:spcBef>
              <a:spcAft>
                <a:spcPts val="0"/>
              </a:spcAft>
              <a:buSzPts val="1000"/>
              <a:tabLst>
                <a:tab pos="457200" algn="l"/>
              </a:tabLst>
            </a:pPr>
            <a:endParaRPr lang="en-US" sz="1200" dirty="0">
              <a:effectLst/>
              <a:highlight>
                <a:srgbClr val="FFFFFF"/>
              </a:highlight>
              <a:latin typeface="Times New Roman" panose="02020603050405020304" pitchFamily="18" charset="0"/>
              <a:ea typeface="Times New Roman" panose="02020603050405020304" pitchFamily="18" charset="0"/>
            </a:endParaRPr>
          </a:p>
        </p:txBody>
      </p:sp>
      <p:sp>
        <p:nvSpPr>
          <p:cNvPr id="12" name="TextBox 11">
            <a:extLst>
              <a:ext uri="{FF2B5EF4-FFF2-40B4-BE49-F238E27FC236}">
                <a16:creationId xmlns:a16="http://schemas.microsoft.com/office/drawing/2014/main" id="{EE370BA7-59B2-369A-6F59-0C6891A96D40}"/>
              </a:ext>
            </a:extLst>
          </p:cNvPr>
          <p:cNvSpPr txBox="1"/>
          <p:nvPr/>
        </p:nvSpPr>
        <p:spPr>
          <a:xfrm>
            <a:off x="6400972" y="2985559"/>
            <a:ext cx="1801472" cy="3416320"/>
          </a:xfrm>
          <a:prstGeom prst="rect">
            <a:avLst/>
          </a:prstGeom>
          <a:noFill/>
        </p:spPr>
        <p:txBody>
          <a:bodyPr wrap="square">
            <a:spAutoFit/>
          </a:bodyPr>
          <a:lstStyle/>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Malagasy</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Malay</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Malayalam</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Maltese</a:t>
            </a:r>
          </a:p>
          <a:p>
            <a:pPr marL="342900" marR="0" lvl="0" indent="-342900" fontAlgn="base">
              <a:spcBef>
                <a:spcPts val="0"/>
              </a:spcBef>
              <a:spcAft>
                <a:spcPts val="0"/>
              </a:spcAft>
              <a:buSzPts val="1000"/>
              <a:buFont typeface="Symbol" pitchFamily="2" charset="2"/>
              <a:buChar char=""/>
              <a:tabLst>
                <a:tab pos="457200" algn="l"/>
              </a:tabLst>
            </a:pPr>
            <a:r>
              <a:rPr lang="en-US" sz="1200" dirty="0" err="1">
                <a:solidFill>
                  <a:srgbClr val="444444"/>
                </a:solidFill>
                <a:effectLst/>
                <a:highlight>
                  <a:srgbClr val="FFFFFF"/>
                </a:highlight>
                <a:latin typeface="Open Sans" panose="020B0606030504020204" pitchFamily="34" charset="0"/>
                <a:ea typeface="Times New Roman" panose="02020603050405020304" pitchFamily="18" charset="0"/>
              </a:rPr>
              <a:t>Maori</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Marathi</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Open Sans" panose="020B0606030504020204" pitchFamily="34" charset="0"/>
                <a:cs typeface="Open Sans" panose="020B0606030504020204" pitchFamily="34" charset="0"/>
              </a:rPr>
              <a:t>Mongolian</a:t>
            </a:r>
            <a:endParaRPr lang="en-US" sz="1200" dirty="0">
              <a:effectLst/>
              <a:highlight>
                <a:srgbClr val="FFFFFF"/>
              </a:highlight>
              <a:latin typeface="Open Sans" panose="020B0606030504020204" pitchFamily="34" charset="0"/>
              <a:ea typeface="Open Sans" panose="020B0606030504020204" pitchFamily="34" charset="0"/>
              <a:cs typeface="Open Sans" panose="020B0606030504020204" pitchFamily="34"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Open Sans" panose="020B0606030504020204" pitchFamily="34" charset="0"/>
                <a:cs typeface="Open Sans" panose="020B0606030504020204" pitchFamily="34" charset="0"/>
              </a:rPr>
              <a:t>Burmese</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Nepali</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Norwegian</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Pashto</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Persian</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Polish</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Portuguese</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Punjabi</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Romanian</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Russian</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Samoan</a:t>
            </a:r>
            <a:endParaRPr lang="en-US" sz="1200" dirty="0">
              <a:effectLst/>
              <a:highlight>
                <a:srgbClr val="FFFFFF"/>
              </a:highlight>
              <a:latin typeface="Times New Roman" panose="02020603050405020304" pitchFamily="18" charset="0"/>
              <a:ea typeface="Times New Roman" panose="02020603050405020304" pitchFamily="18" charset="0"/>
            </a:endParaRPr>
          </a:p>
        </p:txBody>
      </p:sp>
      <p:sp>
        <p:nvSpPr>
          <p:cNvPr id="14" name="TextBox 13">
            <a:extLst>
              <a:ext uri="{FF2B5EF4-FFF2-40B4-BE49-F238E27FC236}">
                <a16:creationId xmlns:a16="http://schemas.microsoft.com/office/drawing/2014/main" id="{7E62971E-51C2-BEDD-A0B9-E54E3B6D9DA9}"/>
              </a:ext>
            </a:extLst>
          </p:cNvPr>
          <p:cNvSpPr txBox="1"/>
          <p:nvPr/>
        </p:nvSpPr>
        <p:spPr>
          <a:xfrm>
            <a:off x="8120447" y="2951493"/>
            <a:ext cx="1960290" cy="3231654"/>
          </a:xfrm>
          <a:prstGeom prst="rect">
            <a:avLst/>
          </a:prstGeom>
          <a:noFill/>
        </p:spPr>
        <p:txBody>
          <a:bodyPr wrap="square">
            <a:spAutoFit/>
          </a:bodyPr>
          <a:lstStyle/>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Scottish Gaelic</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Serbian</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Sesotho</a:t>
            </a:r>
          </a:p>
          <a:p>
            <a:pPr marL="342900" indent="-342900" fontAlgn="base">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Shona</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Scottish Gaelic</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Serbian</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Sesotho</a:t>
            </a:r>
          </a:p>
          <a:p>
            <a:pPr marL="342900" indent="-342900" fontAlgn="base">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Shona</a:t>
            </a:r>
          </a:p>
          <a:p>
            <a:pPr marL="171450" marR="0" lvl="0" indent="-171450" fontAlgn="base">
              <a:spcBef>
                <a:spcPts val="0"/>
              </a:spcBef>
              <a:spcAft>
                <a:spcPts val="0"/>
              </a:spcAft>
              <a:buSzPts val="1000"/>
              <a:buFont typeface="Arial" panose="020B0604020202020204" pitchFamily="34" charset="0"/>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     Sindhi</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Sinhala</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Slovak</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Slovenian</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Somali</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Spanish</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Sudanese</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Swahili</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Swedish</a:t>
            </a:r>
          </a:p>
        </p:txBody>
      </p:sp>
      <p:sp>
        <p:nvSpPr>
          <p:cNvPr id="16" name="TextBox 15">
            <a:extLst>
              <a:ext uri="{FF2B5EF4-FFF2-40B4-BE49-F238E27FC236}">
                <a16:creationId xmlns:a16="http://schemas.microsoft.com/office/drawing/2014/main" id="{C9E4AD3A-D6E9-F7F6-1364-9647EE9B832F}"/>
              </a:ext>
            </a:extLst>
          </p:cNvPr>
          <p:cNvSpPr txBox="1"/>
          <p:nvPr/>
        </p:nvSpPr>
        <p:spPr>
          <a:xfrm>
            <a:off x="9839984" y="2947322"/>
            <a:ext cx="2057331" cy="2954655"/>
          </a:xfrm>
          <a:prstGeom prst="rect">
            <a:avLst/>
          </a:prstGeom>
          <a:noFill/>
        </p:spPr>
        <p:txBody>
          <a:bodyPr wrap="square">
            <a:spAutoFit/>
          </a:bodyPr>
          <a:lstStyle/>
          <a:p>
            <a:pPr marL="342900" indent="-342900" fontAlgn="base">
              <a:buSzPts val="1000"/>
              <a:buFont typeface="Symbol" pitchFamily="2" charset="2"/>
              <a:buChar char=""/>
              <a:tabLst>
                <a:tab pos="457200" algn="l"/>
              </a:tabLst>
            </a:pPr>
            <a:r>
              <a:rPr lang="en-US" sz="1200" dirty="0">
                <a:solidFill>
                  <a:srgbClr val="444444"/>
                </a:solidFill>
                <a:effectLst/>
                <a:highlight>
                  <a:srgbClr val="FFFFFF"/>
                </a:highlight>
                <a:latin typeface="Times New Roman" panose="02020603050405020304" pitchFamily="18" charset="0"/>
                <a:ea typeface="Times New Roman" panose="02020603050405020304" pitchFamily="18" charset="0"/>
              </a:rPr>
              <a:t> </a:t>
            </a: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Tajik</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Tamil</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Telugu</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Thai</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Turkish</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Ukrainian</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Urdu</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Uzbek</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Vietnamese</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Welsh</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Xhosa</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Yiddish</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Open Sans" panose="020B0606030504020204" pitchFamily="34" charset="0"/>
                <a:ea typeface="Times New Roman" panose="02020603050405020304" pitchFamily="18" charset="0"/>
              </a:rPr>
              <a:t>Yoruba</a:t>
            </a:r>
            <a:endParaRPr lang="en-US" sz="1200" dirty="0">
              <a:solidFill>
                <a:srgbClr val="444444"/>
              </a:solidFill>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endParaRPr lang="en-US" sz="1200" dirty="0">
              <a:effectLst/>
              <a:highlight>
                <a:srgbClr val="FFFFFF"/>
              </a:highlight>
              <a:latin typeface="Times New Roman" panose="02020603050405020304" pitchFamily="18" charset="0"/>
              <a:ea typeface="Times New Roman" panose="02020603050405020304" pitchFamily="18" charset="0"/>
            </a:endParaRPr>
          </a:p>
          <a:p>
            <a:pPr marR="0" lvl="0" fontAlgn="base">
              <a:spcBef>
                <a:spcPts val="0"/>
              </a:spcBef>
              <a:spcAft>
                <a:spcPts val="0"/>
              </a:spcAft>
              <a:buSzPts val="1000"/>
              <a:tabLst>
                <a:tab pos="457200" algn="l"/>
              </a:tabLst>
            </a:pPr>
            <a:endParaRPr lang="en-US" sz="1800" dirty="0">
              <a:effectLst/>
              <a:highlight>
                <a:srgbClr val="FFFFFF"/>
              </a:highlight>
              <a:latin typeface="Times New Roman" panose="02020603050405020304" pitchFamily="18" charset="0"/>
              <a:ea typeface="Times New Roman" panose="02020603050405020304" pitchFamily="18" charset="0"/>
            </a:endParaRPr>
          </a:p>
        </p:txBody>
      </p:sp>
      <p:sp>
        <p:nvSpPr>
          <p:cNvPr id="19" name="Slide Number Placeholder 18">
            <a:extLst>
              <a:ext uri="{FF2B5EF4-FFF2-40B4-BE49-F238E27FC236}">
                <a16:creationId xmlns:a16="http://schemas.microsoft.com/office/drawing/2014/main" id="{9686A1CC-3E56-8FDE-2B44-050BC0EFE8C3}"/>
              </a:ext>
            </a:extLst>
          </p:cNvPr>
          <p:cNvSpPr>
            <a:spLocks noGrp="1"/>
          </p:cNvSpPr>
          <p:nvPr>
            <p:ph type="sldNum" sz="quarter" idx="12"/>
          </p:nvPr>
        </p:nvSpPr>
        <p:spPr/>
        <p:txBody>
          <a:bodyPr/>
          <a:lstStyle/>
          <a:p>
            <a:fld id="{07CE569E-9B7C-4CB9-AB80-C0841F922CFF}" type="slidenum">
              <a:rPr lang="en-US" smtClean="0"/>
              <a:t>14</a:t>
            </a:fld>
            <a:endParaRPr lang="en-US"/>
          </a:p>
        </p:txBody>
      </p:sp>
      <p:pic>
        <p:nvPicPr>
          <p:cNvPr id="4" name="Picture 3" descr="A colorful pie chart with numbers and text&#10;&#10;Description automatically generated">
            <a:extLst>
              <a:ext uri="{FF2B5EF4-FFF2-40B4-BE49-F238E27FC236}">
                <a16:creationId xmlns:a16="http://schemas.microsoft.com/office/drawing/2014/main" id="{577B9140-642E-063D-E23C-61F353A5384B}"/>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6679892" y="507016"/>
            <a:ext cx="3454562" cy="2159101"/>
          </a:xfrm>
          <a:prstGeom prst="rect">
            <a:avLst/>
          </a:prstGeom>
        </p:spPr>
      </p:pic>
    </p:spTree>
    <p:extLst>
      <p:ext uri="{BB962C8B-B14F-4D97-AF65-F5344CB8AC3E}">
        <p14:creationId xmlns:p14="http://schemas.microsoft.com/office/powerpoint/2010/main" val="18949467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F2CDD-A9E5-4A8C-2ECF-76DC840F7256}"/>
              </a:ext>
            </a:extLst>
          </p:cNvPr>
          <p:cNvSpPr>
            <a:spLocks noGrp="1"/>
          </p:cNvSpPr>
          <p:nvPr>
            <p:ph type="title"/>
          </p:nvPr>
        </p:nvSpPr>
        <p:spPr/>
        <p:txBody>
          <a:bodyPr/>
          <a:lstStyle/>
          <a:p>
            <a:r>
              <a:rPr lang="en-US" sz="2800" dirty="0"/>
              <a:t>Readers by Country &amp; Regions</a:t>
            </a:r>
          </a:p>
        </p:txBody>
      </p:sp>
      <p:sp>
        <p:nvSpPr>
          <p:cNvPr id="3" name="Rectangle 2">
            <a:extLst>
              <a:ext uri="{FF2B5EF4-FFF2-40B4-BE49-F238E27FC236}">
                <a16:creationId xmlns:a16="http://schemas.microsoft.com/office/drawing/2014/main" id="{A28C7A67-29E7-87FC-0156-B42B3C51187D}"/>
              </a:ext>
            </a:extLst>
          </p:cNvPr>
          <p:cNvSpPr>
            <a:spLocks noChangeArrowheads="1"/>
          </p:cNvSpPr>
          <p:nvPr/>
        </p:nvSpPr>
        <p:spPr bwMode="auto">
          <a:xfrm>
            <a:off x="0" y="2680333"/>
            <a:ext cx="23301866"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7" name="TextBox 16">
            <a:extLst>
              <a:ext uri="{FF2B5EF4-FFF2-40B4-BE49-F238E27FC236}">
                <a16:creationId xmlns:a16="http://schemas.microsoft.com/office/drawing/2014/main" id="{0FFEEBE2-85BD-6F8A-1ACA-41B155735B90}"/>
              </a:ext>
            </a:extLst>
          </p:cNvPr>
          <p:cNvSpPr txBox="1"/>
          <p:nvPr/>
        </p:nvSpPr>
        <p:spPr>
          <a:xfrm>
            <a:off x="665382" y="2541832"/>
            <a:ext cx="3561835" cy="4431983"/>
          </a:xfrm>
          <a:prstGeom prst="rect">
            <a:avLst/>
          </a:prstGeom>
          <a:noFill/>
        </p:spPr>
        <p:txBody>
          <a:bodyPr wrap="square">
            <a:spAutoFit/>
          </a:bodyPr>
          <a:lstStyle/>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USA: 1,289,335</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UK: 217,861</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Germany: 202,715</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India: 97,647</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Canada: 82,307</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Philippines: 65,081</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South Africa: 54,047</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Italy: 49,548</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Sweden: 46,242</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China: 40,804</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Australia: 40,165</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Portugal: 30,215</a:t>
            </a:r>
            <a:endParaRPr lang="en-US" sz="1200" dirty="0">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latin typeface="Verdana" panose="020B0604030504040204" pitchFamily="34" charset="0"/>
                <a:ea typeface="Times New Roman" panose="02020603050405020304" pitchFamily="18" charset="0"/>
                <a:cs typeface="Open Sans" panose="020B0606030504020204" pitchFamily="34" charset="0"/>
              </a:rPr>
              <a:t>Thailand: 27,627</a:t>
            </a:r>
            <a:r>
              <a:rPr lang="en-US" sz="1200" dirty="0">
                <a:effectLst/>
              </a:rPr>
              <a:t> </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Norway: 27,556</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UAE: 27,369</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Singapore: 26,168</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Netherlands: 25,999</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France: 25,409</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Malaysia: 20,117</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Spain: 19,492</a:t>
            </a:r>
          </a:p>
          <a:p>
            <a:pPr marL="342900" indent="-342900" fontAlgn="base">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Kenya: 16,734</a:t>
            </a:r>
          </a:p>
          <a:p>
            <a:pPr marL="342900" indent="-342900" fontAlgn="base">
              <a:buSzPts val="1000"/>
              <a:buFont typeface="Symbol" pitchFamily="2" charset="2"/>
              <a:buChar char=""/>
              <a:tabLst>
                <a:tab pos="457200" algn="l"/>
              </a:tabLst>
            </a:pPr>
            <a:r>
              <a:rPr lang="en-US" sz="1200" dirty="0">
                <a:solidFill>
                  <a:srgbClr val="444444"/>
                </a:solidFill>
                <a:highlight>
                  <a:srgbClr val="FFFFFF"/>
                </a:highlight>
                <a:latin typeface="Verdana" panose="020B0604030504040204" pitchFamily="34" charset="0"/>
                <a:ea typeface="Times New Roman" panose="02020603050405020304" pitchFamily="18" charset="0"/>
                <a:cs typeface="Open Sans" panose="020B0606030504020204" pitchFamily="34" charset="0"/>
              </a:rPr>
              <a:t>Japan: 14,907</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endParaRPr lang="en-US" dirty="0"/>
          </a:p>
        </p:txBody>
      </p:sp>
      <p:sp>
        <p:nvSpPr>
          <p:cNvPr id="19" name="TextBox 18">
            <a:extLst>
              <a:ext uri="{FF2B5EF4-FFF2-40B4-BE49-F238E27FC236}">
                <a16:creationId xmlns:a16="http://schemas.microsoft.com/office/drawing/2014/main" id="{C90E770A-5D39-D95A-6844-3CF3E0E78936}"/>
              </a:ext>
            </a:extLst>
          </p:cNvPr>
          <p:cNvSpPr txBox="1"/>
          <p:nvPr/>
        </p:nvSpPr>
        <p:spPr>
          <a:xfrm>
            <a:off x="4556554" y="2680332"/>
            <a:ext cx="3397080" cy="3970318"/>
          </a:xfrm>
          <a:prstGeom prst="rect">
            <a:avLst/>
          </a:prstGeom>
          <a:noFill/>
        </p:spPr>
        <p:txBody>
          <a:bodyPr wrap="square">
            <a:spAutoFit/>
          </a:bodyPr>
          <a:lstStyle/>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Russia: 14,135</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Finland: 14,106</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Pakistan: 13,965</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Jamaica: 12,462</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Turkey: 12,376</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Indonesia: 11,849</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Vietnam 11,211</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South Korea: 10,887</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Brazil: 10,469</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Mexico: 9,810</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Israel: 9,282</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Nigeria: 9,194</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Saudi Arabia: 8,922</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Switzerland: 8,850</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Ireland: 8,541</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Belgium: 8,496</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Poland: 8,179</a:t>
            </a:r>
            <a:endParaRPr lang="en-US" sz="1200" dirty="0">
              <a:highlight>
                <a:srgbClr val="FFFFFF"/>
              </a:highlight>
              <a:latin typeface="Times New Roman" panose="02020603050405020304" pitchFamily="18" charset="0"/>
              <a:ea typeface="Times New Roman" panose="02020603050405020304" pitchFamily="18" charset="0"/>
            </a:endParaRPr>
          </a:p>
          <a:p>
            <a:pPr marL="342900" indent="-342900" fontAlgn="base">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Hong Kong: 8,117</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Sri Lanka: 7,168</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Zambia: 7,159</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Iran: 7,042</a:t>
            </a:r>
            <a:endParaRPr lang="en-US" sz="1200" dirty="0">
              <a:effectLst/>
              <a:highlight>
                <a:srgbClr val="FFFFFF"/>
              </a:highlight>
              <a:latin typeface="Times New Roman" panose="02020603050405020304" pitchFamily="18" charset="0"/>
              <a:ea typeface="Times New Roman" panose="02020603050405020304" pitchFamily="18" charset="0"/>
            </a:endParaRPr>
          </a:p>
        </p:txBody>
      </p:sp>
      <p:sp>
        <p:nvSpPr>
          <p:cNvPr id="21" name="TextBox 20">
            <a:extLst>
              <a:ext uri="{FF2B5EF4-FFF2-40B4-BE49-F238E27FC236}">
                <a16:creationId xmlns:a16="http://schemas.microsoft.com/office/drawing/2014/main" id="{72625558-3CA7-D57D-429F-578D996B48F5}"/>
              </a:ext>
            </a:extLst>
          </p:cNvPr>
          <p:cNvSpPr txBox="1"/>
          <p:nvPr/>
        </p:nvSpPr>
        <p:spPr>
          <a:xfrm>
            <a:off x="7776060" y="2541832"/>
            <a:ext cx="3874873" cy="4832092"/>
          </a:xfrm>
          <a:prstGeom prst="rect">
            <a:avLst/>
          </a:prstGeom>
          <a:noFill/>
        </p:spPr>
        <p:txBody>
          <a:bodyPr wrap="square">
            <a:spAutoFit/>
          </a:bodyPr>
          <a:lstStyle/>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Greece: 6,962</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Zimbabwe: 6,501</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Austria: 6,284</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Denmark: 6,276</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Ethiopia: 6,212</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Egypt: 6,103</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Ukraine: 6,009</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Uganda: 5,992</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Bangladesh: 5,598</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Romania: 5,505</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New Zealand: 5,490</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Czechia: 5,333</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Qatar: 5,174</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Taiwan: 5,004</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Bulgaria: 4,793</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Hungary: 4,441</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Croatia: 4,267</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Trinidad &amp; Tobago: 4,196</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Uzbekistan: 4,084</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Seychelles: 4,044</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Serbia: 4,023</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indent="-342900" fontAlgn="base">
              <a:buSzPts val="1000"/>
              <a:buFont typeface="Symbol" pitchFamily="2" charset="2"/>
              <a:buChar char=""/>
              <a:tabLst>
                <a:tab pos="457200" algn="l"/>
              </a:tabLst>
            </a:pPr>
            <a:endParaRPr lang="en-US" sz="14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endParaRPr>
          </a:p>
          <a:p>
            <a:pPr marL="342900" marR="0" lvl="0" indent="-342900" fontAlgn="base">
              <a:spcBef>
                <a:spcPts val="0"/>
              </a:spcBef>
              <a:spcAft>
                <a:spcPts val="0"/>
              </a:spcAft>
              <a:buSzPts val="1000"/>
              <a:buFont typeface="Symbol" pitchFamily="2" charset="2"/>
              <a:buChar char=""/>
              <a:tabLst>
                <a:tab pos="457200" algn="l"/>
              </a:tabLst>
            </a:pPr>
            <a:endParaRPr lang="en-US" sz="1800" dirty="0">
              <a:effectLst/>
              <a:highlight>
                <a:srgbClr val="FFFFFF"/>
              </a:highlight>
              <a:latin typeface="Times New Roman" panose="02020603050405020304" pitchFamily="18" charset="0"/>
              <a:ea typeface="Times New Roman" panose="02020603050405020304" pitchFamily="18" charset="0"/>
            </a:endParaRPr>
          </a:p>
        </p:txBody>
      </p:sp>
      <p:pic>
        <p:nvPicPr>
          <p:cNvPr id="23" name="Picture 22" descr="A globe with many flags&#10;&#10;Description automatically generated">
            <a:extLst>
              <a:ext uri="{FF2B5EF4-FFF2-40B4-BE49-F238E27FC236}">
                <a16:creationId xmlns:a16="http://schemas.microsoft.com/office/drawing/2014/main" id="{C0DCE428-9A1B-5023-364F-5E8EE5706611}"/>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7661189" y="0"/>
            <a:ext cx="2414258" cy="2420983"/>
          </a:xfrm>
          <a:prstGeom prst="rect">
            <a:avLst/>
          </a:prstGeom>
        </p:spPr>
      </p:pic>
      <p:sp>
        <p:nvSpPr>
          <p:cNvPr id="24" name="Slide Number Placeholder 23">
            <a:extLst>
              <a:ext uri="{FF2B5EF4-FFF2-40B4-BE49-F238E27FC236}">
                <a16:creationId xmlns:a16="http://schemas.microsoft.com/office/drawing/2014/main" id="{700D3E0B-2150-AF27-9783-437B64CA733E}"/>
              </a:ext>
            </a:extLst>
          </p:cNvPr>
          <p:cNvSpPr>
            <a:spLocks noGrp="1"/>
          </p:cNvSpPr>
          <p:nvPr>
            <p:ph type="sldNum" sz="quarter" idx="12"/>
          </p:nvPr>
        </p:nvSpPr>
        <p:spPr/>
        <p:txBody>
          <a:bodyPr/>
          <a:lstStyle/>
          <a:p>
            <a:fld id="{07CE569E-9B7C-4CB9-AB80-C0841F922CFF}" type="slidenum">
              <a:rPr lang="en-US" smtClean="0"/>
              <a:t>15</a:t>
            </a:fld>
            <a:endParaRPr lang="en-US"/>
          </a:p>
        </p:txBody>
      </p:sp>
    </p:spTree>
    <p:extLst>
      <p:ext uri="{BB962C8B-B14F-4D97-AF65-F5344CB8AC3E}">
        <p14:creationId xmlns:p14="http://schemas.microsoft.com/office/powerpoint/2010/main" val="11697759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F2CDD-A9E5-4A8C-2ECF-76DC840F7256}"/>
              </a:ext>
            </a:extLst>
          </p:cNvPr>
          <p:cNvSpPr>
            <a:spLocks noGrp="1"/>
          </p:cNvSpPr>
          <p:nvPr>
            <p:ph type="title"/>
          </p:nvPr>
        </p:nvSpPr>
        <p:spPr/>
        <p:txBody>
          <a:bodyPr/>
          <a:lstStyle/>
          <a:p>
            <a:r>
              <a:rPr lang="en-US" sz="2800" dirty="0"/>
              <a:t>Readers by Country &amp; Regions</a:t>
            </a:r>
          </a:p>
        </p:txBody>
      </p:sp>
      <p:sp>
        <p:nvSpPr>
          <p:cNvPr id="3" name="Rectangle 2">
            <a:extLst>
              <a:ext uri="{FF2B5EF4-FFF2-40B4-BE49-F238E27FC236}">
                <a16:creationId xmlns:a16="http://schemas.microsoft.com/office/drawing/2014/main" id="{A28C7A67-29E7-87FC-0156-B42B3C51187D}"/>
              </a:ext>
            </a:extLst>
          </p:cNvPr>
          <p:cNvSpPr>
            <a:spLocks noChangeArrowheads="1"/>
          </p:cNvSpPr>
          <p:nvPr/>
        </p:nvSpPr>
        <p:spPr bwMode="auto">
          <a:xfrm>
            <a:off x="0" y="2680333"/>
            <a:ext cx="23301866"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7" name="TextBox 16">
            <a:extLst>
              <a:ext uri="{FF2B5EF4-FFF2-40B4-BE49-F238E27FC236}">
                <a16:creationId xmlns:a16="http://schemas.microsoft.com/office/drawing/2014/main" id="{0FFEEBE2-85BD-6F8A-1ACA-41B155735B90}"/>
              </a:ext>
            </a:extLst>
          </p:cNvPr>
          <p:cNvSpPr txBox="1"/>
          <p:nvPr/>
        </p:nvSpPr>
        <p:spPr>
          <a:xfrm>
            <a:off x="677337" y="2239189"/>
            <a:ext cx="3561835" cy="4185761"/>
          </a:xfrm>
          <a:prstGeom prst="rect">
            <a:avLst/>
          </a:prstGeom>
          <a:noFill/>
        </p:spPr>
        <p:txBody>
          <a:bodyPr wrap="square">
            <a:spAutoFit/>
          </a:bodyPr>
          <a:lstStyle/>
          <a:p>
            <a:pPr marR="0" lvl="0" fontAlgn="base">
              <a:spcBef>
                <a:spcPts val="0"/>
              </a:spcBef>
              <a:spcAft>
                <a:spcPts val="0"/>
              </a:spcAft>
              <a:buSzPts val="1000"/>
              <a:tabLst>
                <a:tab pos="457200" algn="l"/>
              </a:tabLst>
            </a:pPr>
            <a:endParaRPr lang="en-US" sz="1400" dirty="0">
              <a:solidFill>
                <a:srgbClr val="444444"/>
              </a:solidFill>
              <a:highlight>
                <a:srgbClr val="FFFFFF"/>
              </a:highlight>
              <a:latin typeface="Times New Roman" panose="02020603050405020304" pitchFamily="18" charset="0"/>
              <a:ea typeface="Times New Roman" panose="02020603050405020304" pitchFamily="18" charset="0"/>
              <a:cs typeface="Open Sans" panose="020B0606030504020204" pitchFamily="34"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Georgia: 3,806</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Slovakia: 3,795</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Kazakhstan: 3,773</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Nepal: 3,289</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Malta: 3,167</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Ghana: 3,005</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Cyprus: 2,928</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Oman: 2,879</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Mauritius: 2,876</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Barbados: 2,857</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Estonia: 2,766</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Latvia: 2,712</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Argentina: 2,700</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Colombia: 2,561</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Mongolia: 2,429</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Morocco: 2,389</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Puerto Rico: 2,300</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Bahrain: 2,216</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Jordan: 2,193</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Slovenia: 2,108</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Albania: 2,087</a:t>
            </a:r>
            <a:endParaRPr lang="en-US" sz="1200" dirty="0">
              <a:effectLst/>
              <a:highlight>
                <a:srgbClr val="FFFFFF"/>
              </a:highlight>
              <a:latin typeface="Times New Roman" panose="02020603050405020304" pitchFamily="18" charset="0"/>
              <a:ea typeface="Times New Roman" panose="02020603050405020304" pitchFamily="18" charset="0"/>
            </a:endParaRPr>
          </a:p>
        </p:txBody>
      </p:sp>
      <p:sp>
        <p:nvSpPr>
          <p:cNvPr id="19" name="TextBox 18">
            <a:extLst>
              <a:ext uri="{FF2B5EF4-FFF2-40B4-BE49-F238E27FC236}">
                <a16:creationId xmlns:a16="http://schemas.microsoft.com/office/drawing/2014/main" id="{C90E770A-5D39-D95A-6844-3CF3E0E78936}"/>
              </a:ext>
            </a:extLst>
          </p:cNvPr>
          <p:cNvSpPr txBox="1"/>
          <p:nvPr/>
        </p:nvSpPr>
        <p:spPr>
          <a:xfrm>
            <a:off x="4297061" y="2443294"/>
            <a:ext cx="3397080" cy="3970318"/>
          </a:xfrm>
          <a:prstGeom prst="rect">
            <a:avLst/>
          </a:prstGeom>
          <a:noFill/>
        </p:spPr>
        <p:txBody>
          <a:bodyPr wrap="square">
            <a:spAutoFit/>
          </a:bodyPr>
          <a:lstStyle/>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Kuwait: 2,084</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Azerbaijan: 2,063</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Cambodia: 2,040</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Lithuania: 2,020</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Bahamas: 1,914</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Iraq: 1,899</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Lebanon: 1,839</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Armenia: 1,787</a:t>
            </a:r>
          </a:p>
          <a:p>
            <a:pPr marL="342900" indent="-342900" fontAlgn="base">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Myanmar: 1,778</a:t>
            </a:r>
          </a:p>
          <a:p>
            <a:pPr marL="342900" indent="-342900" fontAlgn="base">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Dominican Republic: 1,734</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Chile: 1,721</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North Macedonia: 1,660</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Costa Rica: 1,631</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Botswana: 1,493</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Algeria: 1,440</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Somalia: 1,419</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Maldives: 1,364</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Peru: 1.340</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Guam: 1,325</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Tunisia: 1,305</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Laos: 1,294</a:t>
            </a:r>
          </a:p>
        </p:txBody>
      </p:sp>
      <p:sp>
        <p:nvSpPr>
          <p:cNvPr id="21" name="TextBox 20">
            <a:extLst>
              <a:ext uri="{FF2B5EF4-FFF2-40B4-BE49-F238E27FC236}">
                <a16:creationId xmlns:a16="http://schemas.microsoft.com/office/drawing/2014/main" id="{72625558-3CA7-D57D-429F-578D996B48F5}"/>
              </a:ext>
            </a:extLst>
          </p:cNvPr>
          <p:cNvSpPr txBox="1"/>
          <p:nvPr/>
        </p:nvSpPr>
        <p:spPr>
          <a:xfrm>
            <a:off x="7639790" y="2420983"/>
            <a:ext cx="3874873" cy="4401205"/>
          </a:xfrm>
          <a:prstGeom prst="rect">
            <a:avLst/>
          </a:prstGeom>
          <a:noFill/>
        </p:spPr>
        <p:txBody>
          <a:bodyPr wrap="square">
            <a:spAutoFit/>
          </a:bodyPr>
          <a:lstStyle/>
          <a:p>
            <a:pPr marL="342900" indent="-342900" fontAlgn="base">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Grenada: 1,238</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St. Lucia: 1,160</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Bosnia &amp; Herzegovina: 1,145</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Rwanda: 1,104</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Iceland: 1,061</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Antigua &amp; Barbuda: 1,023</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Kosovo: 1,019</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Panama: 972</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Kyrgyzstan: 961</a:t>
            </a:r>
            <a:endParaRPr lang="en-US" sz="1200" dirty="0">
              <a:solidFill>
                <a:srgbClr val="444444"/>
              </a:solidFill>
              <a:highlight>
                <a:srgbClr val="FFFFFF"/>
              </a:highlight>
              <a:latin typeface="Times New Roman" panose="02020603050405020304" pitchFamily="18" charset="0"/>
              <a:ea typeface="Times New Roman" panose="02020603050405020304" pitchFamily="18" charset="0"/>
              <a:cs typeface="Open Sans" panose="020B0606030504020204" pitchFamily="34"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Ecuador: 946</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Mozambique: 906</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Eswatini: 894</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Luxembourg: 868</a:t>
            </a:r>
            <a:endParaRPr lang="en-US" sz="1200" dirty="0">
              <a:solidFill>
                <a:srgbClr val="444444"/>
              </a:solidFill>
              <a:highlight>
                <a:srgbClr val="FFFFFF"/>
              </a:highlight>
              <a:latin typeface="Times New Roman" panose="02020603050405020304" pitchFamily="18" charset="0"/>
              <a:ea typeface="Times New Roman" panose="02020603050405020304" pitchFamily="18" charset="0"/>
              <a:cs typeface="Open Sans" panose="020B0606030504020204" pitchFamily="34" charset="0"/>
            </a:endParaRPr>
          </a:p>
          <a:p>
            <a:pPr marL="342900" indent="-342900" fontAlgn="base">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US Virgin Islands: 718</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Malawi: 716</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Venezuela: 696</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Brunei: 689</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St. Kitts &amp; Nevis: 688</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Belarus: 676</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Afghanistan: 669</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Cayman Islands: 659</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indent="-342900" fontAlgn="base">
              <a:buSzPts val="1000"/>
              <a:buFont typeface="Symbol" pitchFamily="2" charset="2"/>
              <a:buChar char=""/>
              <a:tabLst>
                <a:tab pos="457200" algn="l"/>
              </a:tabLst>
            </a:pPr>
            <a:endParaRPr lang="en-US" sz="14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endParaRPr lang="en-US" sz="1400" dirty="0">
              <a:effectLst/>
              <a:highlight>
                <a:srgbClr val="FFFFFF"/>
              </a:highlight>
              <a:latin typeface="Times New Roman" panose="02020603050405020304" pitchFamily="18" charset="0"/>
              <a:ea typeface="Times New Roman" panose="02020603050405020304" pitchFamily="18" charset="0"/>
            </a:endParaRPr>
          </a:p>
        </p:txBody>
      </p:sp>
      <p:pic>
        <p:nvPicPr>
          <p:cNvPr id="23" name="Picture 22" descr="A globe with many flags&#10;&#10;Description automatically generated">
            <a:extLst>
              <a:ext uri="{FF2B5EF4-FFF2-40B4-BE49-F238E27FC236}">
                <a16:creationId xmlns:a16="http://schemas.microsoft.com/office/drawing/2014/main" id="{C0DCE428-9A1B-5023-364F-5E8EE5706611}"/>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7661189" y="0"/>
            <a:ext cx="2414258" cy="2420983"/>
          </a:xfrm>
          <a:prstGeom prst="rect">
            <a:avLst/>
          </a:prstGeom>
        </p:spPr>
      </p:pic>
      <p:sp>
        <p:nvSpPr>
          <p:cNvPr id="4" name="Slide Number Placeholder 3">
            <a:extLst>
              <a:ext uri="{FF2B5EF4-FFF2-40B4-BE49-F238E27FC236}">
                <a16:creationId xmlns:a16="http://schemas.microsoft.com/office/drawing/2014/main" id="{99867E77-794A-C8DD-420F-F83D6AB12D13}"/>
              </a:ext>
            </a:extLst>
          </p:cNvPr>
          <p:cNvSpPr>
            <a:spLocks noGrp="1"/>
          </p:cNvSpPr>
          <p:nvPr>
            <p:ph type="sldNum" sz="quarter" idx="12"/>
          </p:nvPr>
        </p:nvSpPr>
        <p:spPr/>
        <p:txBody>
          <a:bodyPr/>
          <a:lstStyle/>
          <a:p>
            <a:fld id="{07CE569E-9B7C-4CB9-AB80-C0841F922CFF}" type="slidenum">
              <a:rPr lang="en-US" smtClean="0"/>
              <a:t>16</a:t>
            </a:fld>
            <a:endParaRPr lang="en-US"/>
          </a:p>
        </p:txBody>
      </p:sp>
    </p:spTree>
    <p:extLst>
      <p:ext uri="{BB962C8B-B14F-4D97-AF65-F5344CB8AC3E}">
        <p14:creationId xmlns:p14="http://schemas.microsoft.com/office/powerpoint/2010/main" val="728885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F2CDD-A9E5-4A8C-2ECF-76DC840F7256}"/>
              </a:ext>
            </a:extLst>
          </p:cNvPr>
          <p:cNvSpPr>
            <a:spLocks noGrp="1"/>
          </p:cNvSpPr>
          <p:nvPr>
            <p:ph type="title"/>
          </p:nvPr>
        </p:nvSpPr>
        <p:spPr/>
        <p:txBody>
          <a:bodyPr/>
          <a:lstStyle/>
          <a:p>
            <a:r>
              <a:rPr lang="en-US" sz="2800" dirty="0"/>
              <a:t>Readers by Country &amp; Regions</a:t>
            </a:r>
          </a:p>
        </p:txBody>
      </p:sp>
      <p:sp>
        <p:nvSpPr>
          <p:cNvPr id="3" name="Rectangle 2">
            <a:extLst>
              <a:ext uri="{FF2B5EF4-FFF2-40B4-BE49-F238E27FC236}">
                <a16:creationId xmlns:a16="http://schemas.microsoft.com/office/drawing/2014/main" id="{A28C7A67-29E7-87FC-0156-B42B3C51187D}"/>
              </a:ext>
            </a:extLst>
          </p:cNvPr>
          <p:cNvSpPr>
            <a:spLocks noChangeArrowheads="1"/>
          </p:cNvSpPr>
          <p:nvPr/>
        </p:nvSpPr>
        <p:spPr bwMode="auto">
          <a:xfrm>
            <a:off x="0" y="2575229"/>
            <a:ext cx="23301866"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7" name="TextBox 16">
            <a:extLst>
              <a:ext uri="{FF2B5EF4-FFF2-40B4-BE49-F238E27FC236}">
                <a16:creationId xmlns:a16="http://schemas.microsoft.com/office/drawing/2014/main" id="{0FFEEBE2-85BD-6F8A-1ACA-41B155735B90}"/>
              </a:ext>
            </a:extLst>
          </p:cNvPr>
          <p:cNvSpPr txBox="1"/>
          <p:nvPr/>
        </p:nvSpPr>
        <p:spPr>
          <a:xfrm>
            <a:off x="622986" y="2443294"/>
            <a:ext cx="3561835" cy="4154984"/>
          </a:xfrm>
          <a:prstGeom prst="rect">
            <a:avLst/>
          </a:prstGeom>
          <a:noFill/>
        </p:spPr>
        <p:txBody>
          <a:bodyPr wrap="square">
            <a:spAutoFit/>
          </a:bodyPr>
          <a:lstStyle/>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Belize: 637</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Montenegro: 633</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Senegal: 633</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Guyana: 623</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Cameroon: 619</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Bermuda: 611</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Sudan: 605</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Cote d’Ivoire: 597</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Moldova: 567</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Macao: 560</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Aruba: 559</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Curacao: 526</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Syria: 523</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Congo – Kinshasa: 514</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Solomon Islands: 477</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Guatemala: 466</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Libya: 458</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Sint Maarten: 434</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Fiji: 428</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Angola: 426</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Lesotho: 406</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South Sudan: 396</a:t>
            </a:r>
            <a:endParaRPr lang="en-US" sz="1200" dirty="0">
              <a:solidFill>
                <a:srgbClr val="444444"/>
              </a:solidFill>
              <a:highlight>
                <a:srgbClr val="FFFFFF"/>
              </a:highlight>
              <a:latin typeface="Times New Roman" panose="02020603050405020304" pitchFamily="18" charset="0"/>
              <a:ea typeface="Times New Roman" panose="02020603050405020304" pitchFamily="18" charset="0"/>
              <a:cs typeface="Open Sans" panose="020B0606030504020204" pitchFamily="34" charset="0"/>
            </a:endParaRPr>
          </a:p>
        </p:txBody>
      </p:sp>
      <p:sp>
        <p:nvSpPr>
          <p:cNvPr id="19" name="TextBox 18">
            <a:extLst>
              <a:ext uri="{FF2B5EF4-FFF2-40B4-BE49-F238E27FC236}">
                <a16:creationId xmlns:a16="http://schemas.microsoft.com/office/drawing/2014/main" id="{C90E770A-5D39-D95A-6844-3CF3E0E78936}"/>
              </a:ext>
            </a:extLst>
          </p:cNvPr>
          <p:cNvSpPr txBox="1"/>
          <p:nvPr/>
        </p:nvSpPr>
        <p:spPr>
          <a:xfrm>
            <a:off x="4297061" y="2443294"/>
            <a:ext cx="3397080" cy="4154984"/>
          </a:xfrm>
          <a:prstGeom prst="rect">
            <a:avLst/>
          </a:prstGeom>
          <a:noFill/>
        </p:spPr>
        <p:txBody>
          <a:bodyPr wrap="square">
            <a:spAutoFit/>
          </a:bodyPr>
          <a:lstStyle/>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Cuba: 394</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Yemen: 386</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Honduras: 385</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St. Vincent &amp; Grenadines: 366</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Uruguay: 363</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Bhutan: 345</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Liberia: 343</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Haiti: 337</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Sierra Leone: 337</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Anguilla: 320</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Gambia: 319</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Madagascar: 315</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Palestine: 309</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Jersey: 306</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Bolivia: 305</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El Salvador: 302</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Dominica: 296</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Reunion: 292</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Papua New Guinea: 286</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Turks &amp; Caicos: 276</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Paraguay: 253</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Tajikistan: 240</a:t>
            </a:r>
            <a:endParaRPr lang="en-US" sz="1200" dirty="0">
              <a:effectLst/>
              <a:highlight>
                <a:srgbClr val="FFFFFF"/>
              </a:highlight>
              <a:latin typeface="Times New Roman" panose="02020603050405020304" pitchFamily="18" charset="0"/>
              <a:ea typeface="Times New Roman" panose="02020603050405020304" pitchFamily="18" charset="0"/>
            </a:endParaRPr>
          </a:p>
        </p:txBody>
      </p:sp>
      <p:sp>
        <p:nvSpPr>
          <p:cNvPr id="21" name="TextBox 20">
            <a:extLst>
              <a:ext uri="{FF2B5EF4-FFF2-40B4-BE49-F238E27FC236}">
                <a16:creationId xmlns:a16="http://schemas.microsoft.com/office/drawing/2014/main" id="{72625558-3CA7-D57D-429F-578D996B48F5}"/>
              </a:ext>
            </a:extLst>
          </p:cNvPr>
          <p:cNvSpPr txBox="1"/>
          <p:nvPr/>
        </p:nvSpPr>
        <p:spPr>
          <a:xfrm>
            <a:off x="7694141" y="2420983"/>
            <a:ext cx="3874873" cy="4739759"/>
          </a:xfrm>
          <a:prstGeom prst="rect">
            <a:avLst/>
          </a:prstGeom>
          <a:noFill/>
        </p:spPr>
        <p:txBody>
          <a:bodyPr wrap="square">
            <a:spAutoFit/>
          </a:bodyPr>
          <a:lstStyle/>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Guadeloupe: 208</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Suriname: 208</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Nicaragua: 207</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British Virgin Islands : 196</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Benin: 183</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Guernsey: 183</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Mali: 168</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Togo: 155</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Caribbean Netherlands: 149</a:t>
            </a:r>
          </a:p>
          <a:p>
            <a:pPr marL="342900" indent="-342900" fontAlgn="base">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Gibraltar: 148</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Martinique: 148</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French Polynesia: 145</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Djibouti: 142</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Gabon: 135</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Cape Verde: 134</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Burundi: 133</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Burkina Faso: 131</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Guinea: 124</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Monaco: 122</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Niger: 114</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Samoa: 111</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Andorra: 98</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indent="-342900" fontAlgn="base">
              <a:buSzPts val="1000"/>
              <a:buFont typeface="Symbol" pitchFamily="2" charset="2"/>
              <a:buChar char=""/>
              <a:tabLst>
                <a:tab pos="457200" algn="l"/>
              </a:tabLst>
            </a:pPr>
            <a:endPar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endParaRPr>
          </a:p>
          <a:p>
            <a:pPr marL="342900" indent="-342900" fontAlgn="base">
              <a:buSzPts val="1000"/>
              <a:buFont typeface="Symbol" pitchFamily="2" charset="2"/>
              <a:buChar char=""/>
              <a:tabLst>
                <a:tab pos="457200" algn="l"/>
              </a:tabLst>
            </a:pPr>
            <a:endParaRPr lang="en-US" sz="1200" dirty="0">
              <a:effectLst/>
              <a:highlight>
                <a:srgbClr val="FFFFFF"/>
              </a:highlight>
              <a:latin typeface="Times New Roman" panose="02020603050405020304" pitchFamily="18" charset="0"/>
              <a:ea typeface="Times New Roman" panose="02020603050405020304" pitchFamily="18" charset="0"/>
            </a:endParaRPr>
          </a:p>
          <a:p>
            <a:pPr marR="0" lvl="0" fontAlgn="base">
              <a:spcBef>
                <a:spcPts val="0"/>
              </a:spcBef>
              <a:spcAft>
                <a:spcPts val="0"/>
              </a:spcAft>
              <a:buSzPts val="1000"/>
              <a:tabLst>
                <a:tab pos="457200" algn="l"/>
              </a:tabLst>
            </a:pPr>
            <a:endParaRPr lang="en-US" sz="1400" dirty="0">
              <a:effectLst/>
              <a:highlight>
                <a:srgbClr val="FFFFFF"/>
              </a:highlight>
              <a:latin typeface="Times New Roman" panose="02020603050405020304" pitchFamily="18" charset="0"/>
              <a:ea typeface="Times New Roman" panose="02020603050405020304" pitchFamily="18" charset="0"/>
            </a:endParaRPr>
          </a:p>
        </p:txBody>
      </p:sp>
      <p:pic>
        <p:nvPicPr>
          <p:cNvPr id="23" name="Picture 22" descr="A globe with many flags&#10;&#10;Description automatically generated">
            <a:extLst>
              <a:ext uri="{FF2B5EF4-FFF2-40B4-BE49-F238E27FC236}">
                <a16:creationId xmlns:a16="http://schemas.microsoft.com/office/drawing/2014/main" id="{C0DCE428-9A1B-5023-364F-5E8EE5706611}"/>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7661189" y="0"/>
            <a:ext cx="2414258" cy="2420983"/>
          </a:xfrm>
          <a:prstGeom prst="rect">
            <a:avLst/>
          </a:prstGeom>
        </p:spPr>
      </p:pic>
      <p:sp>
        <p:nvSpPr>
          <p:cNvPr id="4" name="Slide Number Placeholder 3">
            <a:extLst>
              <a:ext uri="{FF2B5EF4-FFF2-40B4-BE49-F238E27FC236}">
                <a16:creationId xmlns:a16="http://schemas.microsoft.com/office/drawing/2014/main" id="{30842D6F-6FE9-E1F0-F09E-9B041DF89501}"/>
              </a:ext>
            </a:extLst>
          </p:cNvPr>
          <p:cNvSpPr>
            <a:spLocks noGrp="1"/>
          </p:cNvSpPr>
          <p:nvPr>
            <p:ph type="sldNum" sz="quarter" idx="12"/>
          </p:nvPr>
        </p:nvSpPr>
        <p:spPr/>
        <p:txBody>
          <a:bodyPr/>
          <a:lstStyle/>
          <a:p>
            <a:fld id="{07CE569E-9B7C-4CB9-AB80-C0841F922CFF}" type="slidenum">
              <a:rPr lang="en-US" smtClean="0"/>
              <a:t>17</a:t>
            </a:fld>
            <a:endParaRPr lang="en-US"/>
          </a:p>
        </p:txBody>
      </p:sp>
    </p:spTree>
    <p:extLst>
      <p:ext uri="{BB962C8B-B14F-4D97-AF65-F5344CB8AC3E}">
        <p14:creationId xmlns:p14="http://schemas.microsoft.com/office/powerpoint/2010/main" val="354591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F2CDD-A9E5-4A8C-2ECF-76DC840F7256}"/>
              </a:ext>
            </a:extLst>
          </p:cNvPr>
          <p:cNvSpPr>
            <a:spLocks noGrp="1"/>
          </p:cNvSpPr>
          <p:nvPr>
            <p:ph type="title"/>
          </p:nvPr>
        </p:nvSpPr>
        <p:spPr/>
        <p:txBody>
          <a:bodyPr/>
          <a:lstStyle/>
          <a:p>
            <a:r>
              <a:rPr lang="en-US" sz="2800" dirty="0"/>
              <a:t>Readers by Country &amp; Regions</a:t>
            </a:r>
          </a:p>
        </p:txBody>
      </p:sp>
      <p:sp>
        <p:nvSpPr>
          <p:cNvPr id="3" name="Rectangle 2">
            <a:extLst>
              <a:ext uri="{FF2B5EF4-FFF2-40B4-BE49-F238E27FC236}">
                <a16:creationId xmlns:a16="http://schemas.microsoft.com/office/drawing/2014/main" id="{A28C7A67-29E7-87FC-0156-B42B3C51187D}"/>
              </a:ext>
            </a:extLst>
          </p:cNvPr>
          <p:cNvSpPr>
            <a:spLocks noChangeArrowheads="1"/>
          </p:cNvSpPr>
          <p:nvPr/>
        </p:nvSpPr>
        <p:spPr bwMode="auto">
          <a:xfrm>
            <a:off x="0" y="2564719"/>
            <a:ext cx="23301866"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7" name="TextBox 16">
            <a:extLst>
              <a:ext uri="{FF2B5EF4-FFF2-40B4-BE49-F238E27FC236}">
                <a16:creationId xmlns:a16="http://schemas.microsoft.com/office/drawing/2014/main" id="{0FFEEBE2-85BD-6F8A-1ACA-41B155735B90}"/>
              </a:ext>
            </a:extLst>
          </p:cNvPr>
          <p:cNvSpPr txBox="1"/>
          <p:nvPr/>
        </p:nvSpPr>
        <p:spPr>
          <a:xfrm>
            <a:off x="677337" y="2495603"/>
            <a:ext cx="3561835" cy="4185761"/>
          </a:xfrm>
          <a:prstGeom prst="rect">
            <a:avLst/>
          </a:prstGeom>
          <a:noFill/>
        </p:spPr>
        <p:txBody>
          <a:bodyPr wrap="square">
            <a:spAutoFit/>
          </a:bodyPr>
          <a:lstStyle/>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American Samoa: 93</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St. Martin: 91</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Vanuatu: 88</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Mauritania: 86</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New Caledonia: 80</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Congo- Brazzaville: 67</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Palau: 62</a:t>
            </a:r>
            <a:endParaRPr lang="en-US" sz="1200" dirty="0">
              <a:solidFill>
                <a:srgbClr val="444444"/>
              </a:solidFill>
              <a:highlight>
                <a:srgbClr val="FFFFFF"/>
              </a:highlight>
              <a:latin typeface="Times New Roman" panose="02020603050405020304" pitchFamily="18" charset="0"/>
              <a:ea typeface="Times New Roman" panose="02020603050405020304" pitchFamily="18" charset="0"/>
              <a:cs typeface="Open Sans" panose="020B0606030504020204" pitchFamily="34"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Turkmenistan: 62</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Northern Mariana Islands: 57</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Equatorial Guinea: 51</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Timor </a:t>
            </a:r>
            <a:r>
              <a:rPr lang="en-US" sz="1200" dirty="0" err="1">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Leste</a:t>
            </a: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 50</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Faroe Islands: 48</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Tonga: 43</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Chad: 42</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Comoros: 40</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Kiribati: 38</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Micronesia: 38</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Greenland: 37</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San Marino: 36</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Liechtenstein: 34</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French Guiana: 33</a:t>
            </a:r>
            <a:endParaRPr lang="en-US" sz="1200" dirty="0">
              <a:effectLst/>
              <a:highlight>
                <a:srgbClr val="FFFFFF"/>
              </a:highlight>
              <a:latin typeface="Times New Roman" panose="02020603050405020304" pitchFamily="18" charset="0"/>
              <a:ea typeface="Times New Roman" panose="02020603050405020304" pitchFamily="18" charset="0"/>
            </a:endParaRPr>
          </a:p>
          <a:p>
            <a:pPr marR="0" lvl="0" fontAlgn="base">
              <a:spcBef>
                <a:spcPts val="0"/>
              </a:spcBef>
              <a:spcAft>
                <a:spcPts val="0"/>
              </a:spcAft>
              <a:buSzPts val="1000"/>
              <a:tabLst>
                <a:tab pos="457200" algn="l"/>
              </a:tabLst>
            </a:pPr>
            <a:endParaRPr lang="en-US" sz="1400" dirty="0">
              <a:effectLst/>
              <a:highlight>
                <a:srgbClr val="FFFFFF"/>
              </a:highlight>
              <a:latin typeface="Times New Roman" panose="02020603050405020304" pitchFamily="18" charset="0"/>
              <a:ea typeface="Times New Roman" panose="02020603050405020304" pitchFamily="18" charset="0"/>
            </a:endParaRPr>
          </a:p>
        </p:txBody>
      </p:sp>
      <p:sp>
        <p:nvSpPr>
          <p:cNvPr id="19" name="TextBox 18">
            <a:extLst>
              <a:ext uri="{FF2B5EF4-FFF2-40B4-BE49-F238E27FC236}">
                <a16:creationId xmlns:a16="http://schemas.microsoft.com/office/drawing/2014/main" id="{C90E770A-5D39-D95A-6844-3CF3E0E78936}"/>
              </a:ext>
            </a:extLst>
          </p:cNvPr>
          <p:cNvSpPr txBox="1"/>
          <p:nvPr/>
        </p:nvSpPr>
        <p:spPr>
          <a:xfrm>
            <a:off x="4397460" y="2331782"/>
            <a:ext cx="3397080" cy="4739759"/>
          </a:xfrm>
          <a:prstGeom prst="rect">
            <a:avLst/>
          </a:prstGeom>
          <a:noFill/>
        </p:spPr>
        <p:txBody>
          <a:bodyPr wrap="square">
            <a:spAutoFit/>
          </a:bodyPr>
          <a:lstStyle/>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Cook Islands: 32</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Central African Republic: 29</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St. Barthelemy: 29</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Guinea-Bissau: 25</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Eritrea: 22</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Montserrat: 20</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Sao Tome &amp; Principe: 20</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St. Helena: 19</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Isle of Man: 16</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Marshall Islands: 16</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Mayotte: 15</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Nauru: 14</a:t>
            </a:r>
            <a:endParaRPr lang="en-US" sz="1200" dirty="0">
              <a:solidFill>
                <a:srgbClr val="444444"/>
              </a:solidFill>
              <a:highlight>
                <a:srgbClr val="FFFFFF"/>
              </a:highlight>
              <a:latin typeface="Times New Roman" panose="02020603050405020304" pitchFamily="18" charset="0"/>
              <a:ea typeface="Times New Roman" panose="02020603050405020304" pitchFamily="18" charset="0"/>
              <a:cs typeface="Open Sans" panose="020B0606030504020204" pitchFamily="34"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Western Sahara: 14</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Falkland Islands: 11</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Tuvalu: 10</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Aland Islands: 5</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British Indian Ocean Ter: 3</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Niue: 3</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North Korea: 3</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Svalbard &amp; Jan Mayen: 3</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Norfolk Islands: 2</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St. Pierre &amp; Miquelon: 2</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Antarctica: 1</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endParaRPr lang="en-US" sz="1200" dirty="0">
              <a:effectLst/>
              <a:highlight>
                <a:srgbClr val="FFFFFF"/>
              </a:highlight>
              <a:latin typeface="Times New Roman" panose="02020603050405020304" pitchFamily="18" charset="0"/>
              <a:ea typeface="Times New Roman" panose="02020603050405020304" pitchFamily="18" charset="0"/>
            </a:endParaRPr>
          </a:p>
          <a:p>
            <a:pPr marR="0" lvl="0" fontAlgn="base">
              <a:spcBef>
                <a:spcPts val="0"/>
              </a:spcBef>
              <a:spcAft>
                <a:spcPts val="0"/>
              </a:spcAft>
              <a:buSzPts val="1000"/>
              <a:tabLst>
                <a:tab pos="457200" algn="l"/>
              </a:tabLst>
            </a:pPr>
            <a:endParaRPr lang="en-US" sz="1400" dirty="0">
              <a:effectLst/>
              <a:highlight>
                <a:srgbClr val="FFFFFF"/>
              </a:highlight>
              <a:latin typeface="Times New Roman" panose="02020603050405020304" pitchFamily="18" charset="0"/>
              <a:ea typeface="Times New Roman" panose="02020603050405020304" pitchFamily="18" charset="0"/>
            </a:endParaRPr>
          </a:p>
        </p:txBody>
      </p:sp>
      <p:pic>
        <p:nvPicPr>
          <p:cNvPr id="23" name="Picture 22" descr="A globe with many flags&#10;&#10;Description automatically generated">
            <a:extLst>
              <a:ext uri="{FF2B5EF4-FFF2-40B4-BE49-F238E27FC236}">
                <a16:creationId xmlns:a16="http://schemas.microsoft.com/office/drawing/2014/main" id="{C0DCE428-9A1B-5023-364F-5E8EE5706611}"/>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7661189" y="0"/>
            <a:ext cx="2414258" cy="2420983"/>
          </a:xfrm>
          <a:prstGeom prst="rect">
            <a:avLst/>
          </a:prstGeom>
        </p:spPr>
      </p:pic>
      <p:sp>
        <p:nvSpPr>
          <p:cNvPr id="4" name="Slide Number Placeholder 3">
            <a:extLst>
              <a:ext uri="{FF2B5EF4-FFF2-40B4-BE49-F238E27FC236}">
                <a16:creationId xmlns:a16="http://schemas.microsoft.com/office/drawing/2014/main" id="{977B7CDF-EF6F-F392-464E-F418D20CE93B}"/>
              </a:ext>
            </a:extLst>
          </p:cNvPr>
          <p:cNvSpPr>
            <a:spLocks noGrp="1"/>
          </p:cNvSpPr>
          <p:nvPr>
            <p:ph type="sldNum" sz="quarter" idx="12"/>
          </p:nvPr>
        </p:nvSpPr>
        <p:spPr/>
        <p:txBody>
          <a:bodyPr/>
          <a:lstStyle/>
          <a:p>
            <a:fld id="{07CE569E-9B7C-4CB9-AB80-C0841F922CFF}" type="slidenum">
              <a:rPr lang="en-US" smtClean="0"/>
              <a:t>18</a:t>
            </a:fld>
            <a:endParaRPr lang="en-US"/>
          </a:p>
        </p:txBody>
      </p:sp>
      <p:pic>
        <p:nvPicPr>
          <p:cNvPr id="1026" name="Picture 2">
            <a:extLst>
              <a:ext uri="{FF2B5EF4-FFF2-40B4-BE49-F238E27FC236}">
                <a16:creationId xmlns:a16="http://schemas.microsoft.com/office/drawing/2014/main" id="{E58E99C2-808C-DB8F-900C-122CFFCB1B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39796" y="3922286"/>
            <a:ext cx="4479927" cy="25220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20010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F2CDD-A9E5-4A8C-2ECF-76DC840F7256}"/>
              </a:ext>
            </a:extLst>
          </p:cNvPr>
          <p:cNvSpPr>
            <a:spLocks noGrp="1"/>
          </p:cNvSpPr>
          <p:nvPr>
            <p:ph type="title"/>
          </p:nvPr>
        </p:nvSpPr>
        <p:spPr/>
        <p:txBody>
          <a:bodyPr/>
          <a:lstStyle/>
          <a:p>
            <a:r>
              <a:rPr lang="en-US" sz="2800" dirty="0"/>
              <a:t>Readers by Cities</a:t>
            </a:r>
          </a:p>
        </p:txBody>
      </p:sp>
      <p:sp>
        <p:nvSpPr>
          <p:cNvPr id="3" name="Rectangle 2">
            <a:extLst>
              <a:ext uri="{FF2B5EF4-FFF2-40B4-BE49-F238E27FC236}">
                <a16:creationId xmlns:a16="http://schemas.microsoft.com/office/drawing/2014/main" id="{A28C7A67-29E7-87FC-0156-B42B3C51187D}"/>
              </a:ext>
            </a:extLst>
          </p:cNvPr>
          <p:cNvSpPr>
            <a:spLocks noChangeArrowheads="1"/>
          </p:cNvSpPr>
          <p:nvPr/>
        </p:nvSpPr>
        <p:spPr bwMode="auto">
          <a:xfrm>
            <a:off x="0" y="2680333"/>
            <a:ext cx="23301866"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7" name="TextBox 16">
            <a:extLst>
              <a:ext uri="{FF2B5EF4-FFF2-40B4-BE49-F238E27FC236}">
                <a16:creationId xmlns:a16="http://schemas.microsoft.com/office/drawing/2014/main" id="{0FFEEBE2-85BD-6F8A-1ACA-41B155735B90}"/>
              </a:ext>
            </a:extLst>
          </p:cNvPr>
          <p:cNvSpPr txBox="1"/>
          <p:nvPr/>
        </p:nvSpPr>
        <p:spPr>
          <a:xfrm>
            <a:off x="621157" y="2443294"/>
            <a:ext cx="3561835" cy="3970318"/>
          </a:xfrm>
          <a:prstGeom prst="rect">
            <a:avLst/>
          </a:prstGeom>
          <a:noFill/>
        </p:spPr>
        <p:txBody>
          <a:bodyPr wrap="square">
            <a:spAutoFit/>
          </a:bodyPr>
          <a:lstStyle/>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Frankfurt: 88,772</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Washington DC: 76,605</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London: 79,360</a:t>
            </a:r>
            <a:endParaRPr lang="en-US" sz="1200" dirty="0">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latin typeface="Verdana" panose="020B0604030504040204" pitchFamily="34" charset="0"/>
                <a:ea typeface="Times New Roman" panose="02020603050405020304" pitchFamily="18" charset="0"/>
                <a:cs typeface="Open Sans" panose="020B0606030504020204" pitchFamily="34" charset="0"/>
              </a:rPr>
              <a:t>New York, NY: 69,582</a:t>
            </a:r>
            <a:r>
              <a:rPr lang="en-US" sz="1200" dirty="0">
                <a:effectLst/>
              </a:rPr>
              <a:t> </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Duesseldorf: 64,294</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Los Angeles, CA: 43,524</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Roseville, CA: 40,016</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Chicago, IL: 39,735</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Ashburn, VA, USA: 38,640</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Las Vegas, NV: 37,698</a:t>
            </a:r>
            <a:endParaRPr lang="en-US" sz="1200" dirty="0">
              <a:solidFill>
                <a:srgbClr val="444444"/>
              </a:solidFill>
              <a:highlight>
                <a:srgbClr val="FFFFFF"/>
              </a:highlight>
              <a:latin typeface="Times New Roman" panose="02020603050405020304" pitchFamily="18" charset="0"/>
              <a:ea typeface="Times New Roman" panose="02020603050405020304" pitchFamily="18" charset="0"/>
              <a:cs typeface="Open Sans" panose="020B0606030504020204" pitchFamily="34"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Stockholm: 34,162</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Honolulu, HI 31,087</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Singapore: 25,133</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Houston, TX: 22,178</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Dallas, TX: 22,164</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Seattle, WA: 21,482</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Boston, MA: 21,072</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Charlotte, NC: 20,006</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Frisco, TX: 19,688</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Madeira: 19,494</a:t>
            </a: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Times New Roman" panose="02020603050405020304" pitchFamily="18" charset="0"/>
                <a:cs typeface="Open Sans" panose="020B0606030504020204" pitchFamily="34" charset="0"/>
              </a:rPr>
              <a:t>Newcastle upon Tyne: 19,326</a:t>
            </a:r>
            <a:endParaRPr lang="en-US" sz="1200" dirty="0">
              <a:solidFill>
                <a:srgbClr val="444444"/>
              </a:solidFill>
              <a:highlight>
                <a:srgbClr val="FFFFFF"/>
              </a:highlight>
              <a:latin typeface="Times New Roman" panose="02020603050405020304" pitchFamily="18" charset="0"/>
              <a:ea typeface="Times New Roman" panose="02020603050405020304" pitchFamily="18" charset="0"/>
              <a:cs typeface="Open Sans" panose="020B0606030504020204" pitchFamily="34" charset="0"/>
            </a:endParaRPr>
          </a:p>
        </p:txBody>
      </p:sp>
      <p:sp>
        <p:nvSpPr>
          <p:cNvPr id="19" name="TextBox 18">
            <a:extLst>
              <a:ext uri="{FF2B5EF4-FFF2-40B4-BE49-F238E27FC236}">
                <a16:creationId xmlns:a16="http://schemas.microsoft.com/office/drawing/2014/main" id="{C90E770A-5D39-D95A-6844-3CF3E0E78936}"/>
              </a:ext>
            </a:extLst>
          </p:cNvPr>
          <p:cNvSpPr txBox="1"/>
          <p:nvPr/>
        </p:nvSpPr>
        <p:spPr>
          <a:xfrm>
            <a:off x="4297061" y="2443294"/>
            <a:ext cx="3397080" cy="4524315"/>
          </a:xfrm>
          <a:prstGeom prst="rect">
            <a:avLst/>
          </a:prstGeom>
          <a:noFill/>
        </p:spPr>
        <p:txBody>
          <a:bodyPr wrap="square">
            <a:spAutoFit/>
          </a:bodyPr>
          <a:lstStyle/>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Dubai, UAE: 18,771</a:t>
            </a:r>
            <a:endParaRPr lang="en-US" sz="1200" dirty="0">
              <a:effectLst/>
              <a:highlight>
                <a:srgbClr val="FFFFFF"/>
              </a:highlight>
              <a:latin typeface="Verdana" panose="020B0604030504040204" pitchFamily="34" charset="0"/>
              <a:ea typeface="Verdana" panose="020B0604030504040204" pitchFamily="34" charset="0"/>
              <a:cs typeface="Verdana" panose="020B0604030504040204" pitchFamily="34"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Atlanta, GA: 18,654</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Phoenix, AZ: 18,419</a:t>
            </a:r>
            <a:endParaRPr lang="en-US" sz="1200" dirty="0">
              <a:highlight>
                <a:srgbClr val="FFFFFF"/>
              </a:highlight>
              <a:latin typeface="Verdana" panose="020B0604030504040204" pitchFamily="34" charset="0"/>
              <a:ea typeface="Verdana" panose="020B0604030504040204" pitchFamily="34" charset="0"/>
              <a:cs typeface="Verdana" panose="020B0604030504040204" pitchFamily="34"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latin typeface="Verdana" panose="020B0604030504040204" pitchFamily="34" charset="0"/>
                <a:ea typeface="Verdana" panose="020B0604030504040204" pitchFamily="34" charset="0"/>
                <a:cs typeface="Verdana" panose="020B0604030504040204" pitchFamily="34" charset="0"/>
              </a:rPr>
              <a:t>Philadelphia, PA: 18,350</a:t>
            </a:r>
          </a:p>
          <a:p>
            <a:pPr marL="342900" indent="-342900" fontAlgn="base">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Orlando, FL: 17,524</a:t>
            </a:r>
            <a:r>
              <a:rPr lang="en-US" sz="1200" dirty="0">
                <a:effectLst/>
                <a:latin typeface="Verdana" panose="020B0604030504040204" pitchFamily="34" charset="0"/>
                <a:ea typeface="Verdana" panose="020B0604030504040204" pitchFamily="34" charset="0"/>
                <a:cs typeface="Verdana" panose="020B0604030504040204" pitchFamily="34" charset="0"/>
              </a:rPr>
              <a:t> </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Denver, CO: 17,500</a:t>
            </a:r>
            <a:endParaRPr lang="en-US" sz="1200" dirty="0">
              <a:effectLst/>
              <a:highlight>
                <a:srgbClr val="FFFFFF"/>
              </a:highlight>
              <a:latin typeface="Verdana" panose="020B0604030504040204" pitchFamily="34" charset="0"/>
              <a:ea typeface="Verdana" panose="020B0604030504040204" pitchFamily="34" charset="0"/>
              <a:cs typeface="Verdana" panose="020B0604030504040204" pitchFamily="34"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Bangkok: 16,883</a:t>
            </a: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Austin, TX 15,476</a:t>
            </a:r>
            <a:endParaRPr lang="en-US" sz="1200" dirty="0">
              <a:effectLst/>
              <a:highlight>
                <a:srgbClr val="FFFFFF"/>
              </a:highlight>
              <a:latin typeface="Verdana" panose="020B0604030504040204" pitchFamily="34" charset="0"/>
              <a:ea typeface="Verdana" panose="020B0604030504040204" pitchFamily="34" charset="0"/>
              <a:cs typeface="Verdana" panose="020B0604030504040204" pitchFamily="34"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Nairobi: 15,239</a:t>
            </a:r>
            <a:endParaRPr lang="en-US" sz="1200" dirty="0">
              <a:effectLst/>
              <a:highlight>
                <a:srgbClr val="FFFFFF"/>
              </a:highlight>
              <a:latin typeface="Verdana" panose="020B0604030504040204" pitchFamily="34" charset="0"/>
              <a:ea typeface="Verdana" panose="020B0604030504040204" pitchFamily="34" charset="0"/>
              <a:cs typeface="Verdana" panose="020B0604030504040204" pitchFamily="34"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Dar es Salaam: 14,464</a:t>
            </a:r>
            <a:endParaRPr lang="en-US" sz="1200" dirty="0">
              <a:effectLst/>
              <a:highlight>
                <a:srgbClr val="FFFFFF"/>
              </a:highlight>
              <a:latin typeface="Verdana" panose="020B0604030504040204" pitchFamily="34" charset="0"/>
              <a:ea typeface="Verdana" panose="020B0604030504040204" pitchFamily="34" charset="0"/>
              <a:cs typeface="Verdana" panose="020B0604030504040204" pitchFamily="34"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San Francisco: 13,713</a:t>
            </a:r>
            <a:endParaRPr lang="en-US" sz="1200" dirty="0">
              <a:effectLst/>
              <a:highlight>
                <a:srgbClr val="FFFFFF"/>
              </a:highlight>
              <a:latin typeface="Verdana" panose="020B0604030504040204" pitchFamily="34" charset="0"/>
              <a:ea typeface="Verdana" panose="020B0604030504040204" pitchFamily="34" charset="0"/>
              <a:cs typeface="Verdana" panose="020B0604030504040204" pitchFamily="34"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Toronto: 13,452</a:t>
            </a:r>
            <a:endParaRPr lang="en-US" sz="1200" dirty="0">
              <a:effectLst/>
              <a:highlight>
                <a:srgbClr val="FFFFFF"/>
              </a:highlight>
              <a:latin typeface="Verdana" panose="020B0604030504040204" pitchFamily="34" charset="0"/>
              <a:ea typeface="Verdana" panose="020B0604030504040204" pitchFamily="34" charset="0"/>
              <a:cs typeface="Verdana" panose="020B0604030504040204" pitchFamily="34"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San Diego, CA: 13,141</a:t>
            </a:r>
            <a:endParaRPr lang="en-US" sz="1200" dirty="0">
              <a:effectLst/>
              <a:highlight>
                <a:srgbClr val="FFFFFF"/>
              </a:highlight>
              <a:latin typeface="Verdana" panose="020B0604030504040204" pitchFamily="34" charset="0"/>
              <a:ea typeface="Verdana" panose="020B0604030504040204" pitchFamily="34" charset="0"/>
              <a:cs typeface="Verdana" panose="020B0604030504040204" pitchFamily="34"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Columbus, OH: 13,053</a:t>
            </a:r>
            <a:endParaRPr lang="en-US" sz="1200" dirty="0">
              <a:effectLst/>
              <a:highlight>
                <a:srgbClr val="FFFFFF"/>
              </a:highlight>
              <a:latin typeface="Verdana" panose="020B0604030504040204" pitchFamily="34" charset="0"/>
              <a:ea typeface="Verdana" panose="020B0604030504040204" pitchFamily="34" charset="0"/>
              <a:cs typeface="Verdana" panose="020B0604030504040204" pitchFamily="34"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Portland, OR: 12,923</a:t>
            </a:r>
            <a:endParaRPr lang="en-US" sz="1200" dirty="0">
              <a:highlight>
                <a:srgbClr val="FFFFFF"/>
              </a:highlight>
              <a:latin typeface="Verdana" panose="020B0604030504040204" pitchFamily="34" charset="0"/>
              <a:ea typeface="Verdana" panose="020B0604030504040204" pitchFamily="34" charset="0"/>
              <a:cs typeface="Verdana" panose="020B0604030504040204" pitchFamily="34"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Sydney: 12,919</a:t>
            </a:r>
            <a:endParaRPr lang="en-US" sz="1200" dirty="0">
              <a:effectLst/>
              <a:highlight>
                <a:srgbClr val="FFFFFF"/>
              </a:highlight>
              <a:latin typeface="Verdana" panose="020B0604030504040204" pitchFamily="34" charset="0"/>
              <a:ea typeface="Verdana" panose="020B0604030504040204" pitchFamily="34" charset="0"/>
              <a:cs typeface="Verdana" panose="020B0604030504040204" pitchFamily="34"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Nashville, TS: 11,064</a:t>
            </a:r>
            <a:endParaRPr lang="en-US" sz="1200" dirty="0">
              <a:effectLst/>
              <a:highlight>
                <a:srgbClr val="FFFFFF"/>
              </a:highlight>
              <a:latin typeface="Verdana" panose="020B0604030504040204" pitchFamily="34" charset="0"/>
              <a:ea typeface="Verdana" panose="020B0604030504040204" pitchFamily="34" charset="0"/>
              <a:cs typeface="Verdana" panose="020B0604030504040204" pitchFamily="34"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Quezon City: 11,126</a:t>
            </a:r>
            <a:endParaRPr lang="en-US" sz="1200" dirty="0">
              <a:solidFill>
                <a:srgbClr val="444444"/>
              </a:solidFill>
              <a:highlight>
                <a:srgbClr val="FFFFFF"/>
              </a:highlight>
              <a:latin typeface="Verdana" panose="020B0604030504040204" pitchFamily="34" charset="0"/>
              <a:ea typeface="Verdana" panose="020B0604030504040204" pitchFamily="34" charset="0"/>
              <a:cs typeface="Verdana" panose="020B0604030504040204" pitchFamily="34"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Cape Town: 10,131</a:t>
            </a:r>
            <a:endParaRPr lang="en-US" sz="1200" dirty="0">
              <a:effectLst/>
              <a:highlight>
                <a:srgbClr val="FFFFFF"/>
              </a:highlight>
              <a:latin typeface="Verdana" panose="020B0604030504040204" pitchFamily="34" charset="0"/>
              <a:ea typeface="Verdana" panose="020B0604030504040204" pitchFamily="34" charset="0"/>
              <a:cs typeface="Verdana" panose="020B0604030504040204" pitchFamily="34" charset="0"/>
            </a:endParaRPr>
          </a:p>
          <a:p>
            <a:pPr marL="342900" marR="0" lvl="0" indent="-342900" fontAlgn="base">
              <a:spcBef>
                <a:spcPts val="0"/>
              </a:spcBef>
              <a:spcAft>
                <a:spcPts val="0"/>
              </a:spcAft>
              <a:buSzPts val="1000"/>
              <a:buFont typeface="Symbol" pitchFamily="2" charset="2"/>
              <a:buChar char=""/>
              <a:tabLst>
                <a:tab pos="457200" algn="l"/>
              </a:tabLst>
            </a:pPr>
            <a:r>
              <a:rPr lang="en-US" sz="120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Shanghai: 10,006</a:t>
            </a:r>
          </a:p>
          <a:p>
            <a:pPr algn="l" fontAlgn="base">
              <a:buFont typeface="Arial" panose="020B0604020202020204" pitchFamily="34" charset="0"/>
              <a:buChar char="•"/>
            </a:pPr>
            <a:r>
              <a:rPr lang="en-US" sz="1200" b="0" i="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      Sacramento, CA: 9,947</a:t>
            </a:r>
          </a:p>
          <a:p>
            <a:pPr algn="l" fontAlgn="base">
              <a:buFont typeface="Arial" panose="020B0604020202020204" pitchFamily="34" charset="0"/>
              <a:buChar char="•"/>
            </a:pPr>
            <a:r>
              <a:rPr lang="en-US" sz="1200" b="0" i="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     Sandton: 9,945</a:t>
            </a:r>
          </a:p>
          <a:p>
            <a:pPr marL="342900" marR="0" lvl="0" indent="-342900" fontAlgn="base">
              <a:spcBef>
                <a:spcPts val="0"/>
              </a:spcBef>
              <a:spcAft>
                <a:spcPts val="0"/>
              </a:spcAft>
              <a:buSzPts val="1000"/>
              <a:buFont typeface="Symbol" pitchFamily="2" charset="2"/>
              <a:buChar char=""/>
              <a:tabLst>
                <a:tab pos="457200" algn="l"/>
              </a:tabLst>
            </a:pPr>
            <a:endParaRPr lang="en-US" sz="1200" dirty="0">
              <a:effectLst/>
              <a:highlight>
                <a:srgbClr val="FFFFFF"/>
              </a:highlight>
              <a:latin typeface="Times New Roman" panose="02020603050405020304" pitchFamily="18" charset="0"/>
              <a:ea typeface="Times New Roman" panose="02020603050405020304" pitchFamily="18" charset="0"/>
            </a:endParaRPr>
          </a:p>
          <a:p>
            <a:pPr marL="342900" indent="-342900" fontAlgn="base">
              <a:buSzPts val="1000"/>
              <a:buFont typeface="Symbol" pitchFamily="2" charset="2"/>
              <a:buChar char=""/>
              <a:tabLst>
                <a:tab pos="457200" algn="l"/>
              </a:tabLst>
            </a:pPr>
            <a:endParaRPr lang="en-US" sz="1200" dirty="0">
              <a:effectLst/>
              <a:highlight>
                <a:srgbClr val="FFFFFF"/>
              </a:highlight>
              <a:latin typeface="Times New Roman" panose="02020603050405020304" pitchFamily="18" charset="0"/>
              <a:ea typeface="Times New Roman" panose="02020603050405020304" pitchFamily="18" charset="0"/>
            </a:endParaRPr>
          </a:p>
        </p:txBody>
      </p:sp>
      <p:pic>
        <p:nvPicPr>
          <p:cNvPr id="5" name="Picture 4" descr="A city with boats on water&#10;&#10;Description automatically generated">
            <a:extLst>
              <a:ext uri="{FF2B5EF4-FFF2-40B4-BE49-F238E27FC236}">
                <a16:creationId xmlns:a16="http://schemas.microsoft.com/office/drawing/2014/main" id="{5D656F03-5BDD-B975-3898-2764C8C43DE9}"/>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7525264" y="43924"/>
            <a:ext cx="3193535" cy="2123174"/>
          </a:xfrm>
          <a:prstGeom prst="rect">
            <a:avLst/>
          </a:prstGeom>
        </p:spPr>
      </p:pic>
      <p:sp>
        <p:nvSpPr>
          <p:cNvPr id="6" name="TextBox 5">
            <a:extLst>
              <a:ext uri="{FF2B5EF4-FFF2-40B4-BE49-F238E27FC236}">
                <a16:creationId xmlns:a16="http://schemas.microsoft.com/office/drawing/2014/main" id="{62649E57-883B-9ACA-523D-3AEB849EA033}"/>
              </a:ext>
            </a:extLst>
          </p:cNvPr>
          <p:cNvSpPr txBox="1"/>
          <p:nvPr/>
        </p:nvSpPr>
        <p:spPr>
          <a:xfrm>
            <a:off x="7808210" y="2397127"/>
            <a:ext cx="2217274" cy="4616648"/>
          </a:xfrm>
          <a:prstGeom prst="rect">
            <a:avLst/>
          </a:prstGeom>
          <a:noFill/>
        </p:spPr>
        <p:txBody>
          <a:bodyPr wrap="none" rtlCol="0">
            <a:spAutoFit/>
          </a:bodyPr>
          <a:lstStyle/>
          <a:p>
            <a:pPr algn="l" fontAlgn="base">
              <a:buFont typeface="Arial" panose="020B0604020202020204" pitchFamily="34" charset="0"/>
              <a:buChar char="•"/>
            </a:pPr>
            <a:r>
              <a:rPr lang="en-US" sz="1200" b="0" i="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Miami, FL: 9,885</a:t>
            </a:r>
          </a:p>
          <a:p>
            <a:pPr algn="l" fontAlgn="base">
              <a:buFont typeface="Arial" panose="020B0604020202020204" pitchFamily="34" charset="0"/>
              <a:buChar char="•"/>
            </a:pPr>
            <a:r>
              <a:rPr lang="en-US" sz="1200" b="0" i="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Tampa, FL: 9,634</a:t>
            </a:r>
          </a:p>
          <a:p>
            <a:pPr algn="l" fontAlgn="base">
              <a:buFont typeface="Arial" panose="020B0604020202020204" pitchFamily="34" charset="0"/>
              <a:buChar char="•"/>
            </a:pPr>
            <a:r>
              <a:rPr lang="en-US" sz="1200" b="0" i="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Milan: 9,469</a:t>
            </a:r>
          </a:p>
          <a:p>
            <a:pPr algn="l" fontAlgn="base">
              <a:buFont typeface="Arial" panose="020B0604020202020204" pitchFamily="34" charset="0"/>
              <a:buChar char="•"/>
            </a:pPr>
            <a:r>
              <a:rPr lang="en-US" sz="1200" b="0" i="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San Antonia, TX: 8,813</a:t>
            </a:r>
          </a:p>
          <a:p>
            <a:pPr algn="l" fontAlgn="base">
              <a:buFont typeface="Arial" panose="020B0604020202020204" pitchFamily="34" charset="0"/>
              <a:buChar char="•"/>
            </a:pPr>
            <a:r>
              <a:rPr lang="en-US" sz="1200" b="0" i="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Kansas City, MO: 8,848</a:t>
            </a:r>
          </a:p>
          <a:p>
            <a:pPr algn="l" fontAlgn="base">
              <a:buFont typeface="Arial" panose="020B0604020202020204" pitchFamily="34" charset="0"/>
              <a:buChar char="•"/>
            </a:pPr>
            <a:r>
              <a:rPr lang="en-US" sz="1200" b="0" i="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Kingston, Jamaica: 8,217</a:t>
            </a:r>
          </a:p>
          <a:p>
            <a:pPr algn="l" fontAlgn="base">
              <a:buFont typeface="Arial" panose="020B0604020202020204" pitchFamily="34" charset="0"/>
              <a:buChar char="•"/>
            </a:pPr>
            <a:r>
              <a:rPr lang="en-US" sz="1200" b="0" i="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Johannesburg: 8,176</a:t>
            </a:r>
          </a:p>
          <a:p>
            <a:pPr algn="l" fontAlgn="base">
              <a:buFont typeface="Arial" panose="020B0604020202020204" pitchFamily="34" charset="0"/>
              <a:buChar char="•"/>
            </a:pPr>
            <a:r>
              <a:rPr lang="en-US" sz="1200" b="0" i="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Kuala Lumpur: 8,160</a:t>
            </a:r>
          </a:p>
          <a:p>
            <a:pPr algn="l" fontAlgn="base">
              <a:buFont typeface="Arial" panose="020B0604020202020204" pitchFamily="34" charset="0"/>
              <a:buChar char="•"/>
            </a:pPr>
            <a:r>
              <a:rPr lang="en-US" sz="1200" b="0" i="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Delhi: 8,158</a:t>
            </a:r>
          </a:p>
          <a:p>
            <a:pPr algn="l" fontAlgn="base">
              <a:buFont typeface="Arial" panose="020B0604020202020204" pitchFamily="34" charset="0"/>
              <a:buChar char="•"/>
            </a:pPr>
            <a:r>
              <a:rPr lang="en-US" sz="1200" b="0" i="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Paris: 8,143</a:t>
            </a:r>
          </a:p>
          <a:p>
            <a:pPr algn="l" fontAlgn="base">
              <a:buFont typeface="Arial" panose="020B0604020202020204" pitchFamily="34" charset="0"/>
              <a:buChar char="•"/>
            </a:pPr>
            <a:r>
              <a:rPr lang="en-US" sz="1200" b="0" i="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Pune: 8,061</a:t>
            </a:r>
          </a:p>
          <a:p>
            <a:pPr algn="l" fontAlgn="base">
              <a:buFont typeface="Arial" panose="020B0604020202020204" pitchFamily="34" charset="0"/>
              <a:buChar char="•"/>
            </a:pPr>
            <a:r>
              <a:rPr lang="en-US" sz="1200" b="0" i="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Makati: 8,056</a:t>
            </a:r>
          </a:p>
          <a:p>
            <a:pPr algn="l" fontAlgn="base">
              <a:buFont typeface="Arial" panose="020B0604020202020204" pitchFamily="34" charset="0"/>
              <a:buChar char="•"/>
            </a:pPr>
            <a:r>
              <a:rPr lang="en-US" sz="1200" b="0" i="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San Jose: 7,855</a:t>
            </a:r>
          </a:p>
          <a:p>
            <a:pPr algn="l" fontAlgn="base">
              <a:buFont typeface="Arial" panose="020B0604020202020204" pitchFamily="34" charset="0"/>
              <a:buChar char="•"/>
            </a:pPr>
            <a:r>
              <a:rPr lang="en-US" sz="1200" b="0" i="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Baltimore, MD: 7,680</a:t>
            </a:r>
          </a:p>
          <a:p>
            <a:pPr algn="l" fontAlgn="base">
              <a:buFont typeface="Arial" panose="020B0604020202020204" pitchFamily="34" charset="0"/>
              <a:buChar char="•"/>
            </a:pPr>
            <a:r>
              <a:rPr lang="en-US" sz="1200" b="0" i="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rPr>
              <a:t>Mumbai: 7,581</a:t>
            </a:r>
          </a:p>
          <a:p>
            <a:pPr algn="l" fontAlgn="base">
              <a:buFont typeface="Arial" panose="020B0604020202020204" pitchFamily="34" charset="0"/>
              <a:buChar char="•"/>
            </a:pPr>
            <a:r>
              <a:rPr lang="en-US" sz="1200" b="0" i="0" dirty="0">
                <a:solidFill>
                  <a:srgbClr val="444444"/>
                </a:solidFill>
                <a:effectLst/>
                <a:highlight>
                  <a:srgbClr val="FFFFFF"/>
                </a:highlight>
                <a:latin typeface="Open Sans" panose="020B0606030504020204" pitchFamily="34" charset="0"/>
              </a:rPr>
              <a:t>Detroit, MI 7,357</a:t>
            </a:r>
          </a:p>
          <a:p>
            <a:pPr algn="l" fontAlgn="base">
              <a:buFont typeface="Arial" panose="020B0604020202020204" pitchFamily="34" charset="0"/>
              <a:buChar char="•"/>
            </a:pPr>
            <a:r>
              <a:rPr lang="en-US" sz="1200" b="0" i="0" dirty="0">
                <a:solidFill>
                  <a:srgbClr val="444444"/>
                </a:solidFill>
                <a:effectLst/>
                <a:highlight>
                  <a:srgbClr val="FFFFFF"/>
                </a:highlight>
                <a:latin typeface="Open Sans" panose="020B0606030504020204" pitchFamily="34" charset="0"/>
              </a:rPr>
              <a:t>Lagos: 7,329</a:t>
            </a:r>
          </a:p>
          <a:p>
            <a:pPr algn="l" fontAlgn="base">
              <a:buFont typeface="Arial" panose="020B0604020202020204" pitchFamily="34" charset="0"/>
              <a:buChar char="•"/>
            </a:pPr>
            <a:r>
              <a:rPr lang="en-US" sz="1200" b="0" i="0" dirty="0">
                <a:solidFill>
                  <a:srgbClr val="444444"/>
                </a:solidFill>
                <a:effectLst/>
                <a:highlight>
                  <a:srgbClr val="FFFFFF"/>
                </a:highlight>
                <a:latin typeface="Open Sans" panose="020B0606030504020204" pitchFamily="34" charset="0"/>
              </a:rPr>
              <a:t>Madison, WI: 7,251</a:t>
            </a:r>
          </a:p>
          <a:p>
            <a:pPr algn="l" fontAlgn="base">
              <a:buFont typeface="Arial" panose="020B0604020202020204" pitchFamily="34" charset="0"/>
              <a:buChar char="•"/>
            </a:pPr>
            <a:r>
              <a:rPr lang="en-US" sz="1200" b="0" i="0" dirty="0">
                <a:solidFill>
                  <a:srgbClr val="444444"/>
                </a:solidFill>
                <a:effectLst/>
                <a:highlight>
                  <a:srgbClr val="FFFFFF"/>
                </a:highlight>
                <a:latin typeface="Open Sans" panose="020B0606030504020204" pitchFamily="34" charset="0"/>
              </a:rPr>
              <a:t>Changsha: 7,199</a:t>
            </a:r>
          </a:p>
          <a:p>
            <a:pPr algn="l" fontAlgn="base">
              <a:buFont typeface="Arial" panose="020B0604020202020204" pitchFamily="34" charset="0"/>
              <a:buChar char="•"/>
            </a:pPr>
            <a:r>
              <a:rPr lang="en-US" sz="1200" b="0" i="0" dirty="0">
                <a:solidFill>
                  <a:srgbClr val="444444"/>
                </a:solidFill>
                <a:effectLst/>
                <a:highlight>
                  <a:srgbClr val="FFFFFF"/>
                </a:highlight>
                <a:latin typeface="Open Sans" panose="020B0606030504020204" pitchFamily="34" charset="0"/>
              </a:rPr>
              <a:t>Bengaluru: 7,068</a:t>
            </a:r>
          </a:p>
          <a:p>
            <a:pPr algn="l" fontAlgn="base">
              <a:buFont typeface="Arial" panose="020B0604020202020204" pitchFamily="34" charset="0"/>
              <a:buChar char="•"/>
            </a:pPr>
            <a:r>
              <a:rPr lang="en-US" sz="1200" b="0" i="0" dirty="0">
                <a:solidFill>
                  <a:srgbClr val="444444"/>
                </a:solidFill>
                <a:effectLst/>
                <a:highlight>
                  <a:srgbClr val="FFFFFF"/>
                </a:highlight>
                <a:latin typeface="Open Sans" panose="020B0606030504020204" pitchFamily="34" charset="0"/>
              </a:rPr>
              <a:t>Dublin: 7,068</a:t>
            </a:r>
          </a:p>
          <a:p>
            <a:pPr algn="l" fontAlgn="base">
              <a:buFont typeface="Arial" panose="020B0604020202020204" pitchFamily="34" charset="0"/>
              <a:buChar char="•"/>
            </a:pPr>
            <a:r>
              <a:rPr lang="en-US" sz="1200" b="0" i="0" dirty="0">
                <a:solidFill>
                  <a:srgbClr val="444444"/>
                </a:solidFill>
                <a:effectLst/>
                <a:highlight>
                  <a:srgbClr val="FFFFFF"/>
                </a:highlight>
                <a:latin typeface="Open Sans" panose="020B0606030504020204" pitchFamily="34" charset="0"/>
              </a:rPr>
              <a:t>Springfield, MO 7,024</a:t>
            </a:r>
          </a:p>
          <a:p>
            <a:pPr algn="l" fontAlgn="base">
              <a:buFont typeface="Arial" panose="020B0604020202020204" pitchFamily="34" charset="0"/>
              <a:buChar char="•"/>
            </a:pPr>
            <a:r>
              <a:rPr lang="en-US" sz="1200" b="0" i="0" dirty="0">
                <a:solidFill>
                  <a:srgbClr val="444444"/>
                </a:solidFill>
                <a:effectLst/>
                <a:highlight>
                  <a:srgbClr val="FFFFFF"/>
                </a:highlight>
                <a:latin typeface="Open Sans" panose="020B0606030504020204" pitchFamily="34" charset="0"/>
              </a:rPr>
              <a:t>Pretoria: 6,987</a:t>
            </a:r>
            <a:endParaRPr lang="en-US" sz="1200" b="0" i="0" dirty="0">
              <a:solidFill>
                <a:srgbClr val="444444"/>
              </a:solidFill>
              <a:effectLst/>
              <a:highlight>
                <a:srgbClr val="FFFFFF"/>
              </a:highlight>
              <a:latin typeface="Verdana" panose="020B0604030504040204" pitchFamily="34" charset="0"/>
              <a:ea typeface="Verdana" panose="020B0604030504040204" pitchFamily="34" charset="0"/>
              <a:cs typeface="Verdana" panose="020B0604030504040204" pitchFamily="34" charset="0"/>
            </a:endParaRPr>
          </a:p>
          <a:p>
            <a:endParaRPr lang="en-US" dirty="0"/>
          </a:p>
        </p:txBody>
      </p:sp>
      <p:sp>
        <p:nvSpPr>
          <p:cNvPr id="7" name="Slide Number Placeholder 6">
            <a:extLst>
              <a:ext uri="{FF2B5EF4-FFF2-40B4-BE49-F238E27FC236}">
                <a16:creationId xmlns:a16="http://schemas.microsoft.com/office/drawing/2014/main" id="{EFE82602-3990-ABDB-8629-6A750E78364A}"/>
              </a:ext>
            </a:extLst>
          </p:cNvPr>
          <p:cNvSpPr>
            <a:spLocks noGrp="1"/>
          </p:cNvSpPr>
          <p:nvPr>
            <p:ph type="sldNum" sz="quarter" idx="12"/>
          </p:nvPr>
        </p:nvSpPr>
        <p:spPr/>
        <p:txBody>
          <a:bodyPr/>
          <a:lstStyle/>
          <a:p>
            <a:fld id="{07CE569E-9B7C-4CB9-AB80-C0841F922CFF}" type="slidenum">
              <a:rPr lang="en-US" smtClean="0"/>
              <a:t>19</a:t>
            </a:fld>
            <a:endParaRPr lang="en-US"/>
          </a:p>
        </p:txBody>
      </p:sp>
    </p:spTree>
    <p:extLst>
      <p:ext uri="{BB962C8B-B14F-4D97-AF65-F5344CB8AC3E}">
        <p14:creationId xmlns:p14="http://schemas.microsoft.com/office/powerpoint/2010/main" val="19554857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227" name="Group 9226">
            <a:extLst>
              <a:ext uri="{FF2B5EF4-FFF2-40B4-BE49-F238E27FC236}">
                <a16:creationId xmlns:a16="http://schemas.microsoft.com/office/drawing/2014/main" id="{A6488523-7E91-4E0A-A823-E422305C65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88" y="0"/>
            <a:ext cx="12193588" cy="6861555"/>
            <a:chOff x="-1588" y="0"/>
            <a:chExt cx="12193588" cy="6861555"/>
          </a:xfrm>
        </p:grpSpPr>
        <p:sp>
          <p:nvSpPr>
            <p:cNvPr id="9228" name="Rectangle 9227">
              <a:extLst>
                <a:ext uri="{FF2B5EF4-FFF2-40B4-BE49-F238E27FC236}">
                  <a16:creationId xmlns:a16="http://schemas.microsoft.com/office/drawing/2014/main" id="{CCC377D1-BBFE-482E-A277-A121514314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229" name="Oval 9228">
              <a:extLst>
                <a:ext uri="{FF2B5EF4-FFF2-40B4-BE49-F238E27FC236}">
                  <a16:creationId xmlns:a16="http://schemas.microsoft.com/office/drawing/2014/main" id="{85F4EFA1-472A-467D-8EE8-84159E2BA9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230" name="Oval 9229">
              <a:extLst>
                <a:ext uri="{FF2B5EF4-FFF2-40B4-BE49-F238E27FC236}">
                  <a16:creationId xmlns:a16="http://schemas.microsoft.com/office/drawing/2014/main" id="{D0D1CFAC-4501-46C4-9BED-DD437D8E17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231" name="Oval 9230">
              <a:extLst>
                <a:ext uri="{FF2B5EF4-FFF2-40B4-BE49-F238E27FC236}">
                  <a16:creationId xmlns:a16="http://schemas.microsoft.com/office/drawing/2014/main" id="{0926AEC2-B110-4C38-92BC-ECA2BB20D8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232" name="Freeform 5">
              <a:extLst>
                <a:ext uri="{FF2B5EF4-FFF2-40B4-BE49-F238E27FC236}">
                  <a16:creationId xmlns:a16="http://schemas.microsoft.com/office/drawing/2014/main" id="{730CE522-F13C-4F18-92E0-E2707886E41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9234" name="Rectangle 9233">
            <a:extLst>
              <a:ext uri="{FF2B5EF4-FFF2-40B4-BE49-F238E27FC236}">
                <a16:creationId xmlns:a16="http://schemas.microsoft.com/office/drawing/2014/main" id="{B326822E-08D4-482A-94DC-6CCAC22B40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F332FB96-32FA-72BD-9600-104DD130FB18}"/>
              </a:ext>
            </a:extLst>
          </p:cNvPr>
          <p:cNvSpPr>
            <a:spLocks noGrp="1"/>
          </p:cNvSpPr>
          <p:nvPr>
            <p:ph type="title"/>
          </p:nvPr>
        </p:nvSpPr>
        <p:spPr>
          <a:xfrm>
            <a:off x="7204173" y="1143000"/>
            <a:ext cx="3976734" cy="3134032"/>
          </a:xfrm>
        </p:spPr>
        <p:txBody>
          <a:bodyPr vert="horz" lIns="91440" tIns="45720" rIns="91440" bIns="45720" rtlCol="0" anchor="b">
            <a:normAutofit/>
          </a:bodyPr>
          <a:lstStyle/>
          <a:p>
            <a:r>
              <a:rPr lang="en-US" sz="6600" dirty="0"/>
              <a:t>Analytics</a:t>
            </a:r>
          </a:p>
        </p:txBody>
      </p:sp>
      <p:sp>
        <p:nvSpPr>
          <p:cNvPr id="3" name="Content Placeholder 2">
            <a:extLst>
              <a:ext uri="{FF2B5EF4-FFF2-40B4-BE49-F238E27FC236}">
                <a16:creationId xmlns:a16="http://schemas.microsoft.com/office/drawing/2014/main" id="{3A07F0F8-8601-C292-780F-5E1F894A7260}"/>
              </a:ext>
            </a:extLst>
          </p:cNvPr>
          <p:cNvSpPr>
            <a:spLocks noGrp="1"/>
          </p:cNvSpPr>
          <p:nvPr>
            <p:ph idx="1"/>
          </p:nvPr>
        </p:nvSpPr>
        <p:spPr>
          <a:xfrm>
            <a:off x="6734553" y="4473677"/>
            <a:ext cx="4446354" cy="1268144"/>
          </a:xfrm>
        </p:spPr>
        <p:txBody>
          <a:bodyPr vert="horz" lIns="91440" tIns="45720" rIns="91440" bIns="45720" rtlCol="0" anchor="t">
            <a:normAutofit/>
          </a:bodyPr>
          <a:lstStyle/>
          <a:p>
            <a:pPr marL="0" indent="0">
              <a:buNone/>
            </a:pPr>
            <a:r>
              <a:rPr lang="en-US" sz="2000" cap="all">
                <a:solidFill>
                  <a:schemeClr val="tx2">
                    <a:lumMod val="40000"/>
                    <a:lumOff val="60000"/>
                  </a:schemeClr>
                </a:solidFill>
              </a:rPr>
              <a:t>`</a:t>
            </a:r>
          </a:p>
        </p:txBody>
      </p:sp>
      <p:pic>
        <p:nvPicPr>
          <p:cNvPr id="9220" name="Picture 4">
            <a:extLst>
              <a:ext uri="{FF2B5EF4-FFF2-40B4-BE49-F238E27FC236}">
                <a16:creationId xmlns:a16="http://schemas.microsoft.com/office/drawing/2014/main" id="{F6B62B3C-34FC-186D-4947-F4E1AB8AB6E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5827" r="2" b="8813"/>
          <a:stretch/>
        </p:blipFill>
        <p:spPr bwMode="auto">
          <a:xfrm>
            <a:off x="1109764" y="3429001"/>
            <a:ext cx="2778032" cy="2312820"/>
          </a:xfrm>
          <a:prstGeom prst="roundRect">
            <a:avLst>
              <a:gd name="adj" fmla="val 1858"/>
            </a:avLst>
          </a:prstGeom>
          <a:noFill/>
          <a:effectLst>
            <a:outerShdw blurRad="50800" dist="50800" dir="54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9218" name="Picture 2">
            <a:extLst>
              <a:ext uri="{FF2B5EF4-FFF2-40B4-BE49-F238E27FC236}">
                <a16:creationId xmlns:a16="http://schemas.microsoft.com/office/drawing/2014/main" id="{44E6A271-2FDD-14DD-9FF6-3FAB016F998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0831" r="-7" b="4416"/>
          <a:stretch/>
        </p:blipFill>
        <p:spPr bwMode="auto">
          <a:xfrm>
            <a:off x="4021232" y="3429000"/>
            <a:ext cx="3049505" cy="2312820"/>
          </a:xfrm>
          <a:prstGeom prst="roundRect">
            <a:avLst>
              <a:gd name="adj" fmla="val 1858"/>
            </a:avLst>
          </a:prstGeom>
          <a:noFill/>
          <a:effectLst>
            <a:outerShdw blurRad="50800" dist="50800" dir="54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9224" name="Picture 8">
            <a:extLst>
              <a:ext uri="{FF2B5EF4-FFF2-40B4-BE49-F238E27FC236}">
                <a16:creationId xmlns:a16="http://schemas.microsoft.com/office/drawing/2014/main" id="{6ABE975B-2A18-C158-09E4-6C1766EA018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09765" y="676377"/>
            <a:ext cx="2778032" cy="236464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0">
            <a:extLst>
              <a:ext uri="{FF2B5EF4-FFF2-40B4-BE49-F238E27FC236}">
                <a16:creationId xmlns:a16="http://schemas.microsoft.com/office/drawing/2014/main" id="{D04B1069-A981-A031-45AA-932B92FD403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21232" y="676377"/>
            <a:ext cx="7229684" cy="2475381"/>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4AC4AC3C-22FD-1304-5C73-C8698518C895}"/>
              </a:ext>
            </a:extLst>
          </p:cNvPr>
          <p:cNvSpPr>
            <a:spLocks noGrp="1"/>
          </p:cNvSpPr>
          <p:nvPr>
            <p:ph type="sldNum" sz="quarter" idx="12"/>
          </p:nvPr>
        </p:nvSpPr>
        <p:spPr/>
        <p:txBody>
          <a:bodyPr/>
          <a:lstStyle/>
          <a:p>
            <a:fld id="{07CE569E-9B7C-4CB9-AB80-C0841F922CFF}" type="slidenum">
              <a:rPr lang="en-US" smtClean="0"/>
              <a:t>20</a:t>
            </a:fld>
            <a:endParaRPr lang="en-US"/>
          </a:p>
        </p:txBody>
      </p:sp>
    </p:spTree>
    <p:extLst>
      <p:ext uri="{BB962C8B-B14F-4D97-AF65-F5344CB8AC3E}">
        <p14:creationId xmlns:p14="http://schemas.microsoft.com/office/powerpoint/2010/main" val="991797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1282" name="Group 11281">
            <a:extLst>
              <a:ext uri="{FF2B5EF4-FFF2-40B4-BE49-F238E27FC236}">
                <a16:creationId xmlns:a16="http://schemas.microsoft.com/office/drawing/2014/main" id="{353BC003-D6B7-4BF0-937D-4A015F6DEB1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9027"/>
            <a:ext cx="12192000" cy="6867027"/>
            <a:chOff x="0" y="-2373"/>
            <a:chExt cx="12192000" cy="6867027"/>
          </a:xfrm>
        </p:grpSpPr>
        <p:sp>
          <p:nvSpPr>
            <p:cNvPr id="11284" name="Rectangle 11283">
              <a:extLst>
                <a:ext uri="{FF2B5EF4-FFF2-40B4-BE49-F238E27FC236}">
                  <a16:creationId xmlns:a16="http://schemas.microsoft.com/office/drawing/2014/main" id="{4903268C-2C5A-4507-9244-86102327B7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285" name="Oval 11284">
              <a:extLst>
                <a:ext uri="{FF2B5EF4-FFF2-40B4-BE49-F238E27FC236}">
                  <a16:creationId xmlns:a16="http://schemas.microsoft.com/office/drawing/2014/main" id="{539F7113-C588-46FB-ADDE-55CEC59814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286" name="Oval 11285">
              <a:extLst>
                <a:ext uri="{FF2B5EF4-FFF2-40B4-BE49-F238E27FC236}">
                  <a16:creationId xmlns:a16="http://schemas.microsoft.com/office/drawing/2014/main" id="{B6481A55-E6DE-4B8B-9847-0230D12F7E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287" name="Oval 11286">
              <a:extLst>
                <a:ext uri="{FF2B5EF4-FFF2-40B4-BE49-F238E27FC236}">
                  <a16:creationId xmlns:a16="http://schemas.microsoft.com/office/drawing/2014/main" id="{052FD8DB-2F6F-462A-9BF4-1E26C93321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288" name="Oval 11287">
              <a:extLst>
                <a:ext uri="{FF2B5EF4-FFF2-40B4-BE49-F238E27FC236}">
                  <a16:creationId xmlns:a16="http://schemas.microsoft.com/office/drawing/2014/main" id="{BE52543D-8290-40DE-990A-27CC1992A3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289" name="Oval 11288">
              <a:extLst>
                <a:ext uri="{FF2B5EF4-FFF2-40B4-BE49-F238E27FC236}">
                  <a16:creationId xmlns:a16="http://schemas.microsoft.com/office/drawing/2014/main" id="{8ECC693B-FBF3-45DD-849C-AC1B1B2905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290" name="Rectangle 11289">
              <a:extLst>
                <a:ext uri="{FF2B5EF4-FFF2-40B4-BE49-F238E27FC236}">
                  <a16:creationId xmlns:a16="http://schemas.microsoft.com/office/drawing/2014/main" id="{56515BC8-A1CA-4EB4-81D8-6A891458F7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94608" y="402165"/>
              <a:ext cx="6574058"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279" name="Freeform 5">
              <a:extLst>
                <a:ext uri="{FF2B5EF4-FFF2-40B4-BE49-F238E27FC236}">
                  <a16:creationId xmlns:a16="http://schemas.microsoft.com/office/drawing/2014/main" id="{ED9E2ADE-2C74-4E7D-8701-6AE23ABD4D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11291" name="Freeform 5">
              <a:extLst>
                <a:ext uri="{FF2B5EF4-FFF2-40B4-BE49-F238E27FC236}">
                  <a16:creationId xmlns:a16="http://schemas.microsoft.com/office/drawing/2014/main" id="{B7EBD6DC-7188-4268-9886-6535F41A67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US"/>
            </a:p>
          </p:txBody>
        </p:sp>
        <p:sp>
          <p:nvSpPr>
            <p:cNvPr id="11281" name="Freeform 5">
              <a:extLst>
                <a:ext uri="{FF2B5EF4-FFF2-40B4-BE49-F238E27FC236}">
                  <a16:creationId xmlns:a16="http://schemas.microsoft.com/office/drawing/2014/main" id="{493CCA32-0C37-4525-8FFC-D62C5EEFBE6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2" name="Title 1">
            <a:extLst>
              <a:ext uri="{FF2B5EF4-FFF2-40B4-BE49-F238E27FC236}">
                <a16:creationId xmlns:a16="http://schemas.microsoft.com/office/drawing/2014/main" id="{F332FB96-32FA-72BD-9600-104DD130FB18}"/>
              </a:ext>
            </a:extLst>
          </p:cNvPr>
          <p:cNvSpPr>
            <a:spLocks noGrp="1"/>
          </p:cNvSpPr>
          <p:nvPr>
            <p:ph type="title"/>
          </p:nvPr>
        </p:nvSpPr>
        <p:spPr>
          <a:xfrm>
            <a:off x="1154955" y="973668"/>
            <a:ext cx="3133726" cy="1020232"/>
          </a:xfrm>
        </p:spPr>
        <p:txBody>
          <a:bodyPr vert="horz" lIns="91440" tIns="45720" rIns="91440" bIns="45720" rtlCol="0">
            <a:normAutofit fontScale="90000"/>
          </a:bodyPr>
          <a:lstStyle/>
          <a:p>
            <a:r>
              <a:rPr lang="en-US" dirty="0"/>
              <a:t>Acquisition</a:t>
            </a:r>
            <a:br>
              <a:rPr lang="en-US" dirty="0"/>
            </a:br>
            <a:r>
              <a:rPr lang="en-US" dirty="0"/>
              <a:t>Analytics</a:t>
            </a:r>
          </a:p>
        </p:txBody>
      </p:sp>
      <p:sp>
        <p:nvSpPr>
          <p:cNvPr id="3" name="Content Placeholder 2">
            <a:extLst>
              <a:ext uri="{FF2B5EF4-FFF2-40B4-BE49-F238E27FC236}">
                <a16:creationId xmlns:a16="http://schemas.microsoft.com/office/drawing/2014/main" id="{3A07F0F8-8601-C292-780F-5E1F894A7260}"/>
              </a:ext>
            </a:extLst>
          </p:cNvPr>
          <p:cNvSpPr>
            <a:spLocks noGrp="1"/>
          </p:cNvSpPr>
          <p:nvPr>
            <p:ph idx="1"/>
          </p:nvPr>
        </p:nvSpPr>
        <p:spPr>
          <a:xfrm>
            <a:off x="1154955" y="2120900"/>
            <a:ext cx="3133726" cy="3898900"/>
          </a:xfrm>
        </p:spPr>
        <p:txBody>
          <a:bodyPr vert="horz" lIns="91440" tIns="45720" rIns="91440" bIns="45720" rtlCol="0">
            <a:normAutofit/>
          </a:bodyPr>
          <a:lstStyle/>
          <a:p>
            <a:pPr marL="0" indent="0">
              <a:buNone/>
            </a:pPr>
            <a:r>
              <a:rPr lang="en-US" cap="all">
                <a:solidFill>
                  <a:schemeClr val="bg1"/>
                </a:solidFill>
              </a:rPr>
              <a:t>`</a:t>
            </a:r>
          </a:p>
        </p:txBody>
      </p:sp>
      <p:pic>
        <p:nvPicPr>
          <p:cNvPr id="11266" name="Picture 2">
            <a:extLst>
              <a:ext uri="{FF2B5EF4-FFF2-40B4-BE49-F238E27FC236}">
                <a16:creationId xmlns:a16="http://schemas.microsoft.com/office/drawing/2014/main" id="{B4BF1F27-D03F-30ED-18A2-12EF33E9766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139223" y="803751"/>
            <a:ext cx="4502301" cy="5250498"/>
          </a:xfrm>
          <a:prstGeom prst="rect">
            <a:avLst/>
          </a:prstGeom>
          <a:noFill/>
          <a:extLst>
            <a:ext uri="{909E8E84-426E-40DD-AFC4-6F175D3DCCD1}">
              <a14:hiddenFill xmlns:a14="http://schemas.microsoft.com/office/drawing/2010/main">
                <a:solidFill>
                  <a:srgbClr val="FFFFFF"/>
                </a:solidFill>
              </a14:hiddenFill>
            </a:ext>
          </a:extLst>
        </p:spPr>
      </p:pic>
      <p:sp>
        <p:nvSpPr>
          <p:cNvPr id="11283" name="Rectangle 11282">
            <a:extLst>
              <a:ext uri="{FF2B5EF4-FFF2-40B4-BE49-F238E27FC236}">
                <a16:creationId xmlns:a16="http://schemas.microsoft.com/office/drawing/2014/main" id="{5014FF2D-4863-43AA-82A7-958E9F7439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 name="Slide Number Placeholder 3">
            <a:extLst>
              <a:ext uri="{FF2B5EF4-FFF2-40B4-BE49-F238E27FC236}">
                <a16:creationId xmlns:a16="http://schemas.microsoft.com/office/drawing/2014/main" id="{B7F11CC8-0933-BB2A-86CB-2EBEF98F857C}"/>
              </a:ext>
            </a:extLst>
          </p:cNvPr>
          <p:cNvSpPr>
            <a:spLocks noGrp="1"/>
          </p:cNvSpPr>
          <p:nvPr>
            <p:ph type="sldNum" sz="quarter" idx="12"/>
          </p:nvPr>
        </p:nvSpPr>
        <p:spPr/>
        <p:txBody>
          <a:bodyPr/>
          <a:lstStyle/>
          <a:p>
            <a:fld id="{07CE569E-9B7C-4CB9-AB80-C0841F922CFF}" type="slidenum">
              <a:rPr lang="en-US" smtClean="0"/>
              <a:t>21</a:t>
            </a:fld>
            <a:endParaRPr lang="en-US"/>
          </a:p>
        </p:txBody>
      </p:sp>
    </p:spTree>
    <p:extLst>
      <p:ext uri="{BB962C8B-B14F-4D97-AF65-F5344CB8AC3E}">
        <p14:creationId xmlns:p14="http://schemas.microsoft.com/office/powerpoint/2010/main" val="835231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3321" name="Group 13320">
            <a:extLst>
              <a:ext uri="{FF2B5EF4-FFF2-40B4-BE49-F238E27FC236}">
                <a16:creationId xmlns:a16="http://schemas.microsoft.com/office/drawing/2014/main" id="{EF0B0C38-1259-4AEC-B522-265C67B7E19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88" y="0"/>
            <a:ext cx="12193588" cy="6861555"/>
            <a:chOff x="-1588" y="0"/>
            <a:chExt cx="12193588" cy="6861555"/>
          </a:xfrm>
        </p:grpSpPr>
        <p:sp>
          <p:nvSpPr>
            <p:cNvPr id="13322" name="Rectangle 13321">
              <a:extLst>
                <a:ext uri="{FF2B5EF4-FFF2-40B4-BE49-F238E27FC236}">
                  <a16:creationId xmlns:a16="http://schemas.microsoft.com/office/drawing/2014/main" id="{DF920FA7-F746-4E88-8DF5-E0F327F87F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3323" name="Oval 13322">
              <a:extLst>
                <a:ext uri="{FF2B5EF4-FFF2-40B4-BE49-F238E27FC236}">
                  <a16:creationId xmlns:a16="http://schemas.microsoft.com/office/drawing/2014/main" id="{9928A430-0B4B-469C-A5BF-259B1B8822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324" name="Oval 13323">
              <a:extLst>
                <a:ext uri="{FF2B5EF4-FFF2-40B4-BE49-F238E27FC236}">
                  <a16:creationId xmlns:a16="http://schemas.microsoft.com/office/drawing/2014/main" id="{C14068A5-EB61-44D9-8AEE-2053AB6DCC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325" name="Oval 13324">
              <a:extLst>
                <a:ext uri="{FF2B5EF4-FFF2-40B4-BE49-F238E27FC236}">
                  <a16:creationId xmlns:a16="http://schemas.microsoft.com/office/drawing/2014/main" id="{FA83CADC-6A30-4966-97A2-7890A1BAEB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326" name="Freeform 5">
              <a:extLst>
                <a:ext uri="{FF2B5EF4-FFF2-40B4-BE49-F238E27FC236}">
                  <a16:creationId xmlns:a16="http://schemas.microsoft.com/office/drawing/2014/main" id="{E8B22A6D-1F5E-4819-9D42-B2DB82B6B43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13328" name="Rectangle 13327">
            <a:extLst>
              <a:ext uri="{FF2B5EF4-FFF2-40B4-BE49-F238E27FC236}">
                <a16:creationId xmlns:a16="http://schemas.microsoft.com/office/drawing/2014/main" id="{19A1B461-788F-4C1B-B9FD-002300488E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330" name="Rectangle 13329">
            <a:extLst>
              <a:ext uri="{FF2B5EF4-FFF2-40B4-BE49-F238E27FC236}">
                <a16:creationId xmlns:a16="http://schemas.microsoft.com/office/drawing/2014/main" id="{F5AC87AD-DBCB-4785-85EB-52357CC982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3332" name="Oval 13331">
            <a:extLst>
              <a:ext uri="{FF2B5EF4-FFF2-40B4-BE49-F238E27FC236}">
                <a16:creationId xmlns:a16="http://schemas.microsoft.com/office/drawing/2014/main" id="{F0B1E167-7C46-49B2-81B1-8555320917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334" name="Oval 13333">
            <a:extLst>
              <a:ext uri="{FF2B5EF4-FFF2-40B4-BE49-F238E27FC236}">
                <a16:creationId xmlns:a16="http://schemas.microsoft.com/office/drawing/2014/main" id="{E7D26D0E-8E73-4C52-A25A-FA4F892FDA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336" name="Freeform 5">
            <a:extLst>
              <a:ext uri="{FF2B5EF4-FFF2-40B4-BE49-F238E27FC236}">
                <a16:creationId xmlns:a16="http://schemas.microsoft.com/office/drawing/2014/main" id="{BD18F43C-1686-41A2-B5B7-ACCA3D0D76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0371525">
            <a:off x="263767" y="411712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13338" name="Freeform 5">
            <a:extLst>
              <a:ext uri="{FF2B5EF4-FFF2-40B4-BE49-F238E27FC236}">
                <a16:creationId xmlns:a16="http://schemas.microsoft.com/office/drawing/2014/main" id="{600719C4-94EF-484D-B445-651DB46CA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0800000">
            <a:off x="457200" y="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n-US"/>
          </a:p>
        </p:txBody>
      </p:sp>
      <p:sp>
        <p:nvSpPr>
          <p:cNvPr id="13340" name="Freeform 5">
            <a:extLst>
              <a:ext uri="{FF2B5EF4-FFF2-40B4-BE49-F238E27FC236}">
                <a16:creationId xmlns:a16="http://schemas.microsoft.com/office/drawing/2014/main" id="{D4F6EF1C-3A3C-4A43-8589-36603CB36E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sp>
        <p:nvSpPr>
          <p:cNvPr id="2" name="Title 1">
            <a:extLst>
              <a:ext uri="{FF2B5EF4-FFF2-40B4-BE49-F238E27FC236}">
                <a16:creationId xmlns:a16="http://schemas.microsoft.com/office/drawing/2014/main" id="{F332FB96-32FA-72BD-9600-104DD130FB18}"/>
              </a:ext>
            </a:extLst>
          </p:cNvPr>
          <p:cNvSpPr>
            <a:spLocks noGrp="1"/>
          </p:cNvSpPr>
          <p:nvPr>
            <p:ph type="title"/>
          </p:nvPr>
        </p:nvSpPr>
        <p:spPr>
          <a:xfrm>
            <a:off x="649975" y="4517136"/>
            <a:ext cx="10893095" cy="1174947"/>
          </a:xfrm>
        </p:spPr>
        <p:txBody>
          <a:bodyPr vert="horz" lIns="91440" tIns="45720" rIns="91440" bIns="45720" rtlCol="0" anchor="b">
            <a:normAutofit/>
          </a:bodyPr>
          <a:lstStyle/>
          <a:p>
            <a:r>
              <a:rPr lang="en-US" sz="6000" dirty="0"/>
              <a:t>Traffic Analytics</a:t>
            </a:r>
          </a:p>
        </p:txBody>
      </p:sp>
      <p:sp>
        <p:nvSpPr>
          <p:cNvPr id="3" name="Content Placeholder 2">
            <a:extLst>
              <a:ext uri="{FF2B5EF4-FFF2-40B4-BE49-F238E27FC236}">
                <a16:creationId xmlns:a16="http://schemas.microsoft.com/office/drawing/2014/main" id="{3A07F0F8-8601-C292-780F-5E1F894A7260}"/>
              </a:ext>
            </a:extLst>
          </p:cNvPr>
          <p:cNvSpPr>
            <a:spLocks noGrp="1"/>
          </p:cNvSpPr>
          <p:nvPr>
            <p:ph idx="1"/>
          </p:nvPr>
        </p:nvSpPr>
        <p:spPr>
          <a:xfrm>
            <a:off x="649976" y="5692877"/>
            <a:ext cx="10893095" cy="535304"/>
          </a:xfrm>
        </p:spPr>
        <p:txBody>
          <a:bodyPr vert="horz" lIns="91440" tIns="45720" rIns="91440" bIns="45720" rtlCol="0" anchor="t">
            <a:normAutofit/>
          </a:bodyPr>
          <a:lstStyle/>
          <a:p>
            <a:pPr marL="0" indent="0">
              <a:buNone/>
            </a:pPr>
            <a:r>
              <a:rPr lang="en-US" cap="all">
                <a:solidFill>
                  <a:schemeClr val="tx2">
                    <a:lumMod val="40000"/>
                    <a:lumOff val="60000"/>
                  </a:schemeClr>
                </a:solidFill>
              </a:rPr>
              <a:t>`</a:t>
            </a:r>
          </a:p>
        </p:txBody>
      </p:sp>
      <p:pic>
        <p:nvPicPr>
          <p:cNvPr id="13316" name="Picture 4">
            <a:extLst>
              <a:ext uri="{FF2B5EF4-FFF2-40B4-BE49-F238E27FC236}">
                <a16:creationId xmlns:a16="http://schemas.microsoft.com/office/drawing/2014/main" id="{3EF361DC-E2D1-3DDC-FE8B-A98439A47F8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61110" y="954496"/>
            <a:ext cx="5448111" cy="2478889"/>
          </a:xfrm>
          <a:prstGeom prst="roundRect">
            <a:avLst>
              <a:gd name="adj" fmla="val 1858"/>
            </a:avLst>
          </a:prstGeom>
          <a:noFill/>
          <a:effectLst/>
          <a:extLst>
            <a:ext uri="{909E8E84-426E-40DD-AFC4-6F175D3DCCD1}">
              <a14:hiddenFill xmlns:a14="http://schemas.microsoft.com/office/drawing/2010/main">
                <a:solidFill>
                  <a:srgbClr val="FFFFFF"/>
                </a:solidFill>
              </a14:hiddenFill>
            </a:ext>
          </a:extLst>
        </p:spPr>
      </p:pic>
      <p:pic>
        <p:nvPicPr>
          <p:cNvPr id="13314" name="Picture 2">
            <a:extLst>
              <a:ext uri="{FF2B5EF4-FFF2-40B4-BE49-F238E27FC236}">
                <a16:creationId xmlns:a16="http://schemas.microsoft.com/office/drawing/2014/main" id="{B7C72448-0280-2DB7-43E4-4965EFD84C72}"/>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693214" y="473338"/>
            <a:ext cx="4329587" cy="3439617"/>
          </a:xfrm>
          <a:prstGeom prst="roundRect">
            <a:avLst>
              <a:gd name="adj" fmla="val 1858"/>
            </a:avLst>
          </a:prstGeom>
          <a:noFill/>
          <a:effectLst/>
          <a:extLst>
            <a:ext uri="{909E8E84-426E-40DD-AFC4-6F175D3DCCD1}">
              <a14:hiddenFill xmlns:a14="http://schemas.microsoft.com/office/drawing/2010/main">
                <a:solidFill>
                  <a:srgbClr val="FFFFFF"/>
                </a:solidFill>
              </a14:hiddenFill>
            </a:ext>
          </a:extLst>
        </p:spPr>
      </p:pic>
      <p:sp>
        <p:nvSpPr>
          <p:cNvPr id="13342" name="Rectangle 13341">
            <a:extLst>
              <a:ext uri="{FF2B5EF4-FFF2-40B4-BE49-F238E27FC236}">
                <a16:creationId xmlns:a16="http://schemas.microsoft.com/office/drawing/2014/main" id="{C93481BC-7012-48F5-8642-E151171C87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 name="Slide Number Placeholder 3">
            <a:extLst>
              <a:ext uri="{FF2B5EF4-FFF2-40B4-BE49-F238E27FC236}">
                <a16:creationId xmlns:a16="http://schemas.microsoft.com/office/drawing/2014/main" id="{691CF61F-E301-C435-DA6A-92EE663766D8}"/>
              </a:ext>
            </a:extLst>
          </p:cNvPr>
          <p:cNvSpPr>
            <a:spLocks noGrp="1"/>
          </p:cNvSpPr>
          <p:nvPr>
            <p:ph type="sldNum" sz="quarter" idx="12"/>
          </p:nvPr>
        </p:nvSpPr>
        <p:spPr/>
        <p:txBody>
          <a:bodyPr/>
          <a:lstStyle/>
          <a:p>
            <a:fld id="{07CE569E-9B7C-4CB9-AB80-C0841F922CFF}" type="slidenum">
              <a:rPr lang="en-US" smtClean="0"/>
              <a:t>22</a:t>
            </a:fld>
            <a:endParaRPr lang="en-US"/>
          </a:p>
        </p:txBody>
      </p:sp>
    </p:spTree>
    <p:extLst>
      <p:ext uri="{BB962C8B-B14F-4D97-AF65-F5344CB8AC3E}">
        <p14:creationId xmlns:p14="http://schemas.microsoft.com/office/powerpoint/2010/main" val="1541090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3321" name="Group 13320">
            <a:extLst>
              <a:ext uri="{FF2B5EF4-FFF2-40B4-BE49-F238E27FC236}">
                <a16:creationId xmlns:a16="http://schemas.microsoft.com/office/drawing/2014/main" id="{EF0B0C38-1259-4AEC-B522-265C67B7E19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88" y="0"/>
            <a:ext cx="12193588" cy="6861555"/>
            <a:chOff x="-1588" y="0"/>
            <a:chExt cx="12193588" cy="6861555"/>
          </a:xfrm>
        </p:grpSpPr>
        <p:sp>
          <p:nvSpPr>
            <p:cNvPr id="13322" name="Rectangle 13321">
              <a:extLst>
                <a:ext uri="{FF2B5EF4-FFF2-40B4-BE49-F238E27FC236}">
                  <a16:creationId xmlns:a16="http://schemas.microsoft.com/office/drawing/2014/main" id="{DF920FA7-F746-4E88-8DF5-E0F327F87F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3323" name="Oval 13322">
              <a:extLst>
                <a:ext uri="{FF2B5EF4-FFF2-40B4-BE49-F238E27FC236}">
                  <a16:creationId xmlns:a16="http://schemas.microsoft.com/office/drawing/2014/main" id="{9928A430-0B4B-469C-A5BF-259B1B8822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324" name="Oval 13323">
              <a:extLst>
                <a:ext uri="{FF2B5EF4-FFF2-40B4-BE49-F238E27FC236}">
                  <a16:creationId xmlns:a16="http://schemas.microsoft.com/office/drawing/2014/main" id="{C14068A5-EB61-44D9-8AEE-2053AB6DCC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325" name="Oval 13324">
              <a:extLst>
                <a:ext uri="{FF2B5EF4-FFF2-40B4-BE49-F238E27FC236}">
                  <a16:creationId xmlns:a16="http://schemas.microsoft.com/office/drawing/2014/main" id="{FA83CADC-6A30-4966-97A2-7890A1BAEB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326" name="Freeform 5">
              <a:extLst>
                <a:ext uri="{FF2B5EF4-FFF2-40B4-BE49-F238E27FC236}">
                  <a16:creationId xmlns:a16="http://schemas.microsoft.com/office/drawing/2014/main" id="{E8B22A6D-1F5E-4819-9D42-B2DB82B6B43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13328" name="Rectangle 13327">
            <a:extLst>
              <a:ext uri="{FF2B5EF4-FFF2-40B4-BE49-F238E27FC236}">
                <a16:creationId xmlns:a16="http://schemas.microsoft.com/office/drawing/2014/main" id="{19A1B461-788F-4C1B-B9FD-002300488E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330" name="Rectangle 13329">
            <a:extLst>
              <a:ext uri="{FF2B5EF4-FFF2-40B4-BE49-F238E27FC236}">
                <a16:creationId xmlns:a16="http://schemas.microsoft.com/office/drawing/2014/main" id="{F5AC87AD-DBCB-4785-85EB-52357CC982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3332" name="Oval 13331">
            <a:extLst>
              <a:ext uri="{FF2B5EF4-FFF2-40B4-BE49-F238E27FC236}">
                <a16:creationId xmlns:a16="http://schemas.microsoft.com/office/drawing/2014/main" id="{F0B1E167-7C46-49B2-81B1-8555320917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334" name="Oval 13333">
            <a:extLst>
              <a:ext uri="{FF2B5EF4-FFF2-40B4-BE49-F238E27FC236}">
                <a16:creationId xmlns:a16="http://schemas.microsoft.com/office/drawing/2014/main" id="{E7D26D0E-8E73-4C52-A25A-FA4F892FDA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336" name="Freeform 5">
            <a:extLst>
              <a:ext uri="{FF2B5EF4-FFF2-40B4-BE49-F238E27FC236}">
                <a16:creationId xmlns:a16="http://schemas.microsoft.com/office/drawing/2014/main" id="{BD18F43C-1686-41A2-B5B7-ACCA3D0D76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0371525">
            <a:off x="263767" y="411712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13338" name="Freeform 5">
            <a:extLst>
              <a:ext uri="{FF2B5EF4-FFF2-40B4-BE49-F238E27FC236}">
                <a16:creationId xmlns:a16="http://schemas.microsoft.com/office/drawing/2014/main" id="{600719C4-94EF-484D-B445-651DB46CA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0800000">
            <a:off x="457200" y="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n-US"/>
          </a:p>
        </p:txBody>
      </p:sp>
      <p:sp>
        <p:nvSpPr>
          <p:cNvPr id="13340" name="Freeform 5">
            <a:extLst>
              <a:ext uri="{FF2B5EF4-FFF2-40B4-BE49-F238E27FC236}">
                <a16:creationId xmlns:a16="http://schemas.microsoft.com/office/drawing/2014/main" id="{D4F6EF1C-3A3C-4A43-8589-36603CB36E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sp>
        <p:nvSpPr>
          <p:cNvPr id="2" name="Title 1">
            <a:extLst>
              <a:ext uri="{FF2B5EF4-FFF2-40B4-BE49-F238E27FC236}">
                <a16:creationId xmlns:a16="http://schemas.microsoft.com/office/drawing/2014/main" id="{F332FB96-32FA-72BD-9600-104DD130FB18}"/>
              </a:ext>
            </a:extLst>
          </p:cNvPr>
          <p:cNvSpPr>
            <a:spLocks noGrp="1"/>
          </p:cNvSpPr>
          <p:nvPr>
            <p:ph type="title"/>
          </p:nvPr>
        </p:nvSpPr>
        <p:spPr>
          <a:xfrm>
            <a:off x="649975" y="4517136"/>
            <a:ext cx="10893095" cy="1174947"/>
          </a:xfrm>
        </p:spPr>
        <p:txBody>
          <a:bodyPr vert="horz" lIns="91440" tIns="45720" rIns="91440" bIns="45720" rtlCol="0" anchor="b">
            <a:normAutofit/>
          </a:bodyPr>
          <a:lstStyle/>
          <a:p>
            <a:r>
              <a:rPr lang="en-US" sz="6000" dirty="0"/>
              <a:t>Click Analytics</a:t>
            </a:r>
          </a:p>
        </p:txBody>
      </p:sp>
      <p:sp>
        <p:nvSpPr>
          <p:cNvPr id="3" name="Content Placeholder 2">
            <a:extLst>
              <a:ext uri="{FF2B5EF4-FFF2-40B4-BE49-F238E27FC236}">
                <a16:creationId xmlns:a16="http://schemas.microsoft.com/office/drawing/2014/main" id="{3A07F0F8-8601-C292-780F-5E1F894A7260}"/>
              </a:ext>
            </a:extLst>
          </p:cNvPr>
          <p:cNvSpPr>
            <a:spLocks noGrp="1"/>
          </p:cNvSpPr>
          <p:nvPr>
            <p:ph idx="1"/>
          </p:nvPr>
        </p:nvSpPr>
        <p:spPr>
          <a:xfrm>
            <a:off x="649976" y="5692877"/>
            <a:ext cx="10893095" cy="535304"/>
          </a:xfrm>
        </p:spPr>
        <p:txBody>
          <a:bodyPr vert="horz" lIns="91440" tIns="45720" rIns="91440" bIns="45720" rtlCol="0" anchor="t">
            <a:normAutofit/>
          </a:bodyPr>
          <a:lstStyle/>
          <a:p>
            <a:pPr marL="0" indent="0">
              <a:buNone/>
            </a:pPr>
            <a:r>
              <a:rPr lang="en-US" cap="all">
                <a:solidFill>
                  <a:schemeClr val="tx2">
                    <a:lumMod val="40000"/>
                    <a:lumOff val="60000"/>
                  </a:schemeClr>
                </a:solidFill>
              </a:rPr>
              <a:t>`</a:t>
            </a:r>
          </a:p>
        </p:txBody>
      </p:sp>
      <p:pic>
        <p:nvPicPr>
          <p:cNvPr id="13314" name="Picture 2">
            <a:extLst>
              <a:ext uri="{FF2B5EF4-FFF2-40B4-BE49-F238E27FC236}">
                <a16:creationId xmlns:a16="http://schemas.microsoft.com/office/drawing/2014/main" id="{B7C72448-0280-2DB7-43E4-4965EFD84C7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693214" y="473338"/>
            <a:ext cx="4329587" cy="3439617"/>
          </a:xfrm>
          <a:prstGeom prst="roundRect">
            <a:avLst>
              <a:gd name="adj" fmla="val 1858"/>
            </a:avLst>
          </a:prstGeom>
          <a:noFill/>
          <a:effectLst/>
          <a:extLst>
            <a:ext uri="{909E8E84-426E-40DD-AFC4-6F175D3DCCD1}">
              <a14:hiddenFill xmlns:a14="http://schemas.microsoft.com/office/drawing/2010/main">
                <a:solidFill>
                  <a:srgbClr val="FFFFFF"/>
                </a:solidFill>
              </a14:hiddenFill>
            </a:ext>
          </a:extLst>
        </p:spPr>
      </p:pic>
      <p:sp>
        <p:nvSpPr>
          <p:cNvPr id="13342" name="Rectangle 13341">
            <a:extLst>
              <a:ext uri="{FF2B5EF4-FFF2-40B4-BE49-F238E27FC236}">
                <a16:creationId xmlns:a16="http://schemas.microsoft.com/office/drawing/2014/main" id="{C93481BC-7012-48F5-8642-E151171C87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5362" name="Picture 2">
            <a:extLst>
              <a:ext uri="{FF2B5EF4-FFF2-40B4-BE49-F238E27FC236}">
                <a16:creationId xmlns:a16="http://schemas.microsoft.com/office/drawing/2014/main" id="{DAA916DE-332E-6460-DA38-D563D40309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1724" y="-147219"/>
            <a:ext cx="11185919" cy="466080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6409AE06-EDFF-14DD-84D1-48A0A4EF7FE2}"/>
              </a:ext>
            </a:extLst>
          </p:cNvPr>
          <p:cNvSpPr>
            <a:spLocks noGrp="1"/>
          </p:cNvSpPr>
          <p:nvPr>
            <p:ph type="sldNum" sz="quarter" idx="12"/>
          </p:nvPr>
        </p:nvSpPr>
        <p:spPr/>
        <p:txBody>
          <a:bodyPr/>
          <a:lstStyle/>
          <a:p>
            <a:fld id="{07CE569E-9B7C-4CB9-AB80-C0841F922CFF}" type="slidenum">
              <a:rPr lang="en-US" smtClean="0"/>
              <a:t>23</a:t>
            </a:fld>
            <a:endParaRPr lang="en-US"/>
          </a:p>
        </p:txBody>
      </p:sp>
    </p:spTree>
    <p:extLst>
      <p:ext uri="{BB962C8B-B14F-4D97-AF65-F5344CB8AC3E}">
        <p14:creationId xmlns:p14="http://schemas.microsoft.com/office/powerpoint/2010/main" val="1352319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7431" name="Group 17430">
            <a:extLst>
              <a:ext uri="{FF2B5EF4-FFF2-40B4-BE49-F238E27FC236}">
                <a16:creationId xmlns:a16="http://schemas.microsoft.com/office/drawing/2014/main" id="{5A992EA8-A2AE-480C-BFF9-7B134643975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373"/>
            <a:ext cx="12192000" cy="6867027"/>
            <a:chOff x="0" y="-2373"/>
            <a:chExt cx="12192000" cy="6867027"/>
          </a:xfrm>
        </p:grpSpPr>
        <p:sp>
          <p:nvSpPr>
            <p:cNvPr id="17432" name="Rectangle 17431">
              <a:extLst>
                <a:ext uri="{FF2B5EF4-FFF2-40B4-BE49-F238E27FC236}">
                  <a16:creationId xmlns:a16="http://schemas.microsoft.com/office/drawing/2014/main" id="{0F6F97DA-7406-453D-9AB4-28B0891BB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7433" name="Oval 17432">
              <a:extLst>
                <a:ext uri="{FF2B5EF4-FFF2-40B4-BE49-F238E27FC236}">
                  <a16:creationId xmlns:a16="http://schemas.microsoft.com/office/drawing/2014/main" id="{31D171A9-30C8-4156-8EAF-50888EBE77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434" name="Oval 17433">
              <a:extLst>
                <a:ext uri="{FF2B5EF4-FFF2-40B4-BE49-F238E27FC236}">
                  <a16:creationId xmlns:a16="http://schemas.microsoft.com/office/drawing/2014/main" id="{C52A6C74-8DC4-4902-962C-0DAFD7F9B5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435" name="Oval 17434">
              <a:extLst>
                <a:ext uri="{FF2B5EF4-FFF2-40B4-BE49-F238E27FC236}">
                  <a16:creationId xmlns:a16="http://schemas.microsoft.com/office/drawing/2014/main" id="{D34C65DE-5132-426E-9E92-81CB9EFF89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436" name="Oval 17435">
              <a:extLst>
                <a:ext uri="{FF2B5EF4-FFF2-40B4-BE49-F238E27FC236}">
                  <a16:creationId xmlns:a16="http://schemas.microsoft.com/office/drawing/2014/main" id="{463FE9C4-150E-4C97-A21E-53B7CD261A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437" name="Oval 17436">
              <a:extLst>
                <a:ext uri="{FF2B5EF4-FFF2-40B4-BE49-F238E27FC236}">
                  <a16:creationId xmlns:a16="http://schemas.microsoft.com/office/drawing/2014/main" id="{F4DD7FA2-5B3A-4DD2-BA1A-735CC86BAA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438" name="Freeform 5">
              <a:extLst>
                <a:ext uri="{FF2B5EF4-FFF2-40B4-BE49-F238E27FC236}">
                  <a16:creationId xmlns:a16="http://schemas.microsoft.com/office/drawing/2014/main" id="{B11D6824-D097-439B-9956-5436E5111A9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17439" name="Rectangle 17438">
            <a:extLst>
              <a:ext uri="{FF2B5EF4-FFF2-40B4-BE49-F238E27FC236}">
                <a16:creationId xmlns:a16="http://schemas.microsoft.com/office/drawing/2014/main" id="{5669AB50-4CAD-4D10-A09A-A0C01AF9E6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F332FB96-32FA-72BD-9600-104DD130FB18}"/>
              </a:ext>
            </a:extLst>
          </p:cNvPr>
          <p:cNvSpPr>
            <a:spLocks noGrp="1"/>
          </p:cNvSpPr>
          <p:nvPr>
            <p:ph type="title"/>
          </p:nvPr>
        </p:nvSpPr>
        <p:spPr>
          <a:xfrm>
            <a:off x="7007145" y="1241266"/>
            <a:ext cx="4535926" cy="3153753"/>
          </a:xfrm>
        </p:spPr>
        <p:txBody>
          <a:bodyPr vert="horz" lIns="91440" tIns="45720" rIns="91440" bIns="45720" rtlCol="0" anchor="b">
            <a:normAutofit/>
          </a:bodyPr>
          <a:lstStyle/>
          <a:p>
            <a:r>
              <a:rPr lang="en-US" sz="5400" b="0" i="0" kern="1200" dirty="0">
                <a:solidFill>
                  <a:schemeClr val="bg2"/>
                </a:solidFill>
                <a:latin typeface="+mj-lt"/>
                <a:ea typeface="+mj-ea"/>
                <a:cs typeface="+mj-cs"/>
              </a:rPr>
              <a:t>Browser Analytics</a:t>
            </a:r>
          </a:p>
        </p:txBody>
      </p:sp>
      <p:sp>
        <p:nvSpPr>
          <p:cNvPr id="3" name="Content Placeholder 2">
            <a:extLst>
              <a:ext uri="{FF2B5EF4-FFF2-40B4-BE49-F238E27FC236}">
                <a16:creationId xmlns:a16="http://schemas.microsoft.com/office/drawing/2014/main" id="{3A07F0F8-8601-C292-780F-5E1F894A7260}"/>
              </a:ext>
            </a:extLst>
          </p:cNvPr>
          <p:cNvSpPr>
            <a:spLocks noGrp="1"/>
          </p:cNvSpPr>
          <p:nvPr>
            <p:ph idx="1"/>
          </p:nvPr>
        </p:nvSpPr>
        <p:spPr>
          <a:xfrm>
            <a:off x="7007145" y="4591665"/>
            <a:ext cx="4535926" cy="1622322"/>
          </a:xfrm>
        </p:spPr>
        <p:txBody>
          <a:bodyPr vert="horz" lIns="91440" tIns="45720" rIns="91440" bIns="45720" rtlCol="0" anchor="t">
            <a:normAutofit/>
          </a:bodyPr>
          <a:lstStyle/>
          <a:p>
            <a:pPr marL="0" indent="0">
              <a:buNone/>
            </a:pPr>
            <a:r>
              <a:rPr lang="en-US" b="0" i="0" kern="1200" cap="all" dirty="0">
                <a:solidFill>
                  <a:schemeClr val="accent1"/>
                </a:solidFill>
                <a:latin typeface="+mn-lt"/>
                <a:ea typeface="+mn-ea"/>
                <a:cs typeface="+mn-cs"/>
              </a:rPr>
              <a:t>`</a:t>
            </a:r>
          </a:p>
        </p:txBody>
      </p:sp>
      <p:grpSp>
        <p:nvGrpSpPr>
          <p:cNvPr id="17440" name="Group 17439">
            <a:extLst>
              <a:ext uri="{FF2B5EF4-FFF2-40B4-BE49-F238E27FC236}">
                <a16:creationId xmlns:a16="http://schemas.microsoft.com/office/drawing/2014/main" id="{2169BF4F-FA69-4E06-93B5-C5B81BD7629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0832" y="396837"/>
            <a:ext cx="6451504" cy="6058999"/>
            <a:chOff x="423332" y="396837"/>
            <a:chExt cx="6451504" cy="6058999"/>
          </a:xfrm>
        </p:grpSpPr>
        <p:sp>
          <p:nvSpPr>
            <p:cNvPr id="17441" name="Rectangle 17440">
              <a:extLst>
                <a:ext uri="{FF2B5EF4-FFF2-40B4-BE49-F238E27FC236}">
                  <a16:creationId xmlns:a16="http://schemas.microsoft.com/office/drawing/2014/main" id="{5D9C4CA6-15F9-4BC3-936C-F4C75E36F2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flipH="1">
              <a:off x="423332" y="402165"/>
              <a:ext cx="593738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442" name="Freeform 5">
              <a:extLst>
                <a:ext uri="{FF2B5EF4-FFF2-40B4-BE49-F238E27FC236}">
                  <a16:creationId xmlns:a16="http://schemas.microsoft.com/office/drawing/2014/main" id="{879461D6-F966-4977-B19A-EA33903682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400000" flipH="1">
              <a:off x="3161515" y="2801722"/>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US"/>
            </a:p>
          </p:txBody>
        </p:sp>
        <p:sp>
          <p:nvSpPr>
            <p:cNvPr id="17443" name="Freeform 5">
              <a:extLst>
                <a:ext uri="{FF2B5EF4-FFF2-40B4-BE49-F238E27FC236}">
                  <a16:creationId xmlns:a16="http://schemas.microsoft.com/office/drawing/2014/main" id="{120109CC-85DE-4FEB-89DA-3E04B81057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677511" flipH="1">
              <a:off x="5004670" y="1826079"/>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grpSp>
      <p:pic>
        <p:nvPicPr>
          <p:cNvPr id="17410" name="Picture 2">
            <a:extLst>
              <a:ext uri="{FF2B5EF4-FFF2-40B4-BE49-F238E27FC236}">
                <a16:creationId xmlns:a16="http://schemas.microsoft.com/office/drawing/2014/main" id="{6C1BDC5F-CBCF-3642-79CD-69DFE0D226A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18984" y="939114"/>
            <a:ext cx="5327595" cy="5274873"/>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E6B86E86-A378-232C-5500-1C4E2C93C52D}"/>
              </a:ext>
            </a:extLst>
          </p:cNvPr>
          <p:cNvSpPr>
            <a:spLocks noGrp="1"/>
          </p:cNvSpPr>
          <p:nvPr>
            <p:ph type="sldNum" sz="quarter" idx="12"/>
          </p:nvPr>
        </p:nvSpPr>
        <p:spPr/>
        <p:txBody>
          <a:bodyPr/>
          <a:lstStyle/>
          <a:p>
            <a:fld id="{07CE569E-9B7C-4CB9-AB80-C0841F922CFF}" type="slidenum">
              <a:rPr lang="en-US" smtClean="0"/>
              <a:t>24</a:t>
            </a:fld>
            <a:endParaRPr lang="en-US"/>
          </a:p>
        </p:txBody>
      </p:sp>
    </p:spTree>
    <p:extLst>
      <p:ext uri="{BB962C8B-B14F-4D97-AF65-F5344CB8AC3E}">
        <p14:creationId xmlns:p14="http://schemas.microsoft.com/office/powerpoint/2010/main" val="1927166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F2CDD-A9E5-4A8C-2ECF-76DC840F7256}"/>
              </a:ext>
            </a:extLst>
          </p:cNvPr>
          <p:cNvSpPr>
            <a:spLocks noGrp="1"/>
          </p:cNvSpPr>
          <p:nvPr>
            <p:ph type="title"/>
          </p:nvPr>
        </p:nvSpPr>
        <p:spPr/>
        <p:txBody>
          <a:bodyPr/>
          <a:lstStyle/>
          <a:p>
            <a:r>
              <a:rPr lang="en-US" sz="2800" dirty="0"/>
              <a:t>Happy Clients</a:t>
            </a:r>
          </a:p>
        </p:txBody>
      </p:sp>
      <p:sp>
        <p:nvSpPr>
          <p:cNvPr id="3" name="Rectangle 2">
            <a:extLst>
              <a:ext uri="{FF2B5EF4-FFF2-40B4-BE49-F238E27FC236}">
                <a16:creationId xmlns:a16="http://schemas.microsoft.com/office/drawing/2014/main" id="{A28C7A67-29E7-87FC-0156-B42B3C51187D}"/>
              </a:ext>
            </a:extLst>
          </p:cNvPr>
          <p:cNvSpPr>
            <a:spLocks noChangeArrowheads="1"/>
          </p:cNvSpPr>
          <p:nvPr/>
        </p:nvSpPr>
        <p:spPr bwMode="auto">
          <a:xfrm>
            <a:off x="0" y="2680333"/>
            <a:ext cx="23301866"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7" name="TextBox 16">
            <a:extLst>
              <a:ext uri="{FF2B5EF4-FFF2-40B4-BE49-F238E27FC236}">
                <a16:creationId xmlns:a16="http://schemas.microsoft.com/office/drawing/2014/main" id="{0FFEEBE2-85BD-6F8A-1ACA-41B155735B90}"/>
              </a:ext>
            </a:extLst>
          </p:cNvPr>
          <p:cNvSpPr txBox="1"/>
          <p:nvPr/>
        </p:nvSpPr>
        <p:spPr>
          <a:xfrm>
            <a:off x="564292" y="2420983"/>
            <a:ext cx="3561835" cy="4154984"/>
          </a:xfrm>
          <a:prstGeom prst="rect">
            <a:avLst/>
          </a:prstGeom>
          <a:noFill/>
        </p:spPr>
        <p:txBody>
          <a:bodyPr wrap="square">
            <a:spAutoFit/>
          </a:bodyPr>
          <a:lstStyle/>
          <a:p>
            <a:pPr algn="l"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Tourism Authority of Thailand</a:t>
            </a:r>
          </a:p>
          <a:p>
            <a:pPr algn="l"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Bahamas Tourism Board</a:t>
            </a:r>
          </a:p>
          <a:p>
            <a:pPr algn="l"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Indonesia Tourism</a:t>
            </a:r>
          </a:p>
          <a:p>
            <a:pPr algn="l"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Seychelles Tourism Board</a:t>
            </a:r>
          </a:p>
          <a:p>
            <a:pPr algn="l"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Vanilla Island Tourism Organization</a:t>
            </a:r>
          </a:p>
          <a:p>
            <a:pPr algn="l"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Brunei Tourism</a:t>
            </a:r>
          </a:p>
          <a:p>
            <a:pPr algn="l"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Guam Tourism Board</a:t>
            </a:r>
          </a:p>
          <a:p>
            <a:pPr algn="l"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Jordan Tourism Board</a:t>
            </a:r>
          </a:p>
          <a:p>
            <a:pPr algn="l"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Hawaii Tourism Association</a:t>
            </a:r>
          </a:p>
          <a:p>
            <a:pPr algn="l" fontAlgn="base">
              <a:buFont typeface="Arial" panose="020B0604020202020204" pitchFamily="34" charset="0"/>
              <a:buChar char="•"/>
            </a:pPr>
            <a:r>
              <a:rPr lang="en-US" sz="1200" dirty="0">
                <a:solidFill>
                  <a:srgbClr val="444444"/>
                </a:solidFill>
                <a:highlight>
                  <a:srgbClr val="EAEAEA"/>
                </a:highlight>
                <a:latin typeface="Open Sans" panose="020B0606030504020204" pitchFamily="34" charset="0"/>
              </a:rPr>
              <a:t>Saudi Ministry of Tourism </a:t>
            </a:r>
          </a:p>
          <a:p>
            <a:pPr algn="l" fontAlgn="base">
              <a:buFont typeface="Arial" panose="020B0604020202020204" pitchFamily="34" charset="0"/>
              <a:buChar char="•"/>
            </a:pPr>
            <a:r>
              <a:rPr lang="en-US" sz="1200" dirty="0" err="1">
                <a:solidFill>
                  <a:srgbClr val="444444"/>
                </a:solidFill>
                <a:highlight>
                  <a:srgbClr val="EAEAEA"/>
                </a:highlight>
                <a:latin typeface="Open Sans" panose="020B0606030504020204" pitchFamily="34" charset="0"/>
              </a:rPr>
              <a:t>Saudia</a:t>
            </a:r>
            <a:r>
              <a:rPr lang="en-US" sz="1200" dirty="0">
                <a:solidFill>
                  <a:srgbClr val="444444"/>
                </a:solidFill>
                <a:highlight>
                  <a:srgbClr val="EAEAEA"/>
                </a:highlight>
                <a:latin typeface="Open Sans" panose="020B0606030504020204" pitchFamily="34" charset="0"/>
              </a:rPr>
              <a:t> Airlines</a:t>
            </a:r>
          </a:p>
          <a:p>
            <a:pPr algn="l" fontAlgn="base">
              <a:buFont typeface="Arial" panose="020B0604020202020204" pitchFamily="34" charset="0"/>
              <a:buChar char="•"/>
            </a:pPr>
            <a:r>
              <a:rPr lang="en-US" sz="1200" dirty="0">
                <a:solidFill>
                  <a:srgbClr val="444444"/>
                </a:solidFill>
                <a:highlight>
                  <a:srgbClr val="EAEAEA"/>
                </a:highlight>
                <a:latin typeface="Open Sans" panose="020B0606030504020204" pitchFamily="34" charset="0"/>
              </a:rPr>
              <a:t>Etihad </a:t>
            </a:r>
          </a:p>
          <a:p>
            <a:pPr algn="l"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California Tourism</a:t>
            </a:r>
          </a:p>
          <a:p>
            <a:pPr algn="l"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City of Baden Baden </a:t>
            </a:r>
          </a:p>
          <a:p>
            <a:pPr algn="l"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IIPT</a:t>
            </a:r>
          </a:p>
          <a:p>
            <a:pPr algn="l"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Sandals Resorts</a:t>
            </a:r>
          </a:p>
          <a:p>
            <a:pPr algn="l"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ACE MICE</a:t>
            </a:r>
          </a:p>
          <a:p>
            <a:pPr algn="l"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OTDYKH</a:t>
            </a:r>
          </a:p>
          <a:p>
            <a:pPr algn="l"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ECPAT</a:t>
            </a:r>
          </a:p>
          <a:p>
            <a:pPr algn="l" fontAlgn="base">
              <a:buFont typeface="Arial" panose="020B0604020202020204" pitchFamily="34" charset="0"/>
              <a:buChar char="•"/>
            </a:pPr>
            <a:r>
              <a:rPr lang="en-US" sz="1200" dirty="0" err="1">
                <a:solidFill>
                  <a:srgbClr val="444444"/>
                </a:solidFill>
                <a:highlight>
                  <a:srgbClr val="EAEAEA"/>
                </a:highlight>
                <a:latin typeface="Open Sans" panose="020B0606030504020204" pitchFamily="34" charset="0"/>
              </a:rPr>
              <a:t>Simpleview</a:t>
            </a:r>
            <a:endParaRPr lang="en-US" sz="1200" dirty="0">
              <a:solidFill>
                <a:srgbClr val="444444"/>
              </a:solidFill>
              <a:highlight>
                <a:srgbClr val="EAEAEA"/>
              </a:highlight>
              <a:latin typeface="Open Sans" panose="020B0606030504020204" pitchFamily="34" charset="0"/>
            </a:endParaRPr>
          </a:p>
          <a:p>
            <a:pPr algn="l" fontAlgn="base">
              <a:buFont typeface="Arial" panose="020B0604020202020204" pitchFamily="34" charset="0"/>
              <a:buChar char="•"/>
            </a:pPr>
            <a:r>
              <a:rPr lang="en-US" sz="1200" b="0" i="0" dirty="0" err="1">
                <a:solidFill>
                  <a:srgbClr val="444444"/>
                </a:solidFill>
                <a:effectLst/>
                <a:highlight>
                  <a:srgbClr val="EAEAEA"/>
                </a:highlight>
                <a:latin typeface="Open Sans" panose="020B0606030504020204" pitchFamily="34" charset="0"/>
              </a:rPr>
              <a:t>Finpartners</a:t>
            </a:r>
            <a:endParaRPr lang="en-US" sz="1200" b="0" i="0" dirty="0">
              <a:solidFill>
                <a:srgbClr val="444444"/>
              </a:solidFill>
              <a:effectLst/>
              <a:highlight>
                <a:srgbClr val="EAEAEA"/>
              </a:highlight>
              <a:latin typeface="Open Sans" panose="020B0606030504020204" pitchFamily="34" charset="0"/>
            </a:endParaRPr>
          </a:p>
          <a:p>
            <a:pPr algn="l" fontAlgn="base">
              <a:buFont typeface="Arial" panose="020B0604020202020204" pitchFamily="34" charset="0"/>
              <a:buChar char="•"/>
            </a:pPr>
            <a:r>
              <a:rPr lang="en-US" sz="1200" dirty="0" err="1">
                <a:solidFill>
                  <a:srgbClr val="444444"/>
                </a:solidFill>
                <a:highlight>
                  <a:srgbClr val="EAEAEA"/>
                </a:highlight>
                <a:latin typeface="Open Sans" panose="020B0606030504020204" pitchFamily="34" charset="0"/>
              </a:rPr>
              <a:t>Edeman</a:t>
            </a:r>
            <a:r>
              <a:rPr lang="en-US" sz="1200" dirty="0">
                <a:solidFill>
                  <a:srgbClr val="444444"/>
                </a:solidFill>
                <a:highlight>
                  <a:srgbClr val="EAEAEA"/>
                </a:highlight>
                <a:latin typeface="Open Sans" panose="020B0606030504020204" pitchFamily="34" charset="0"/>
              </a:rPr>
              <a:t> PR</a:t>
            </a:r>
            <a:endParaRPr lang="en-US" sz="1200" b="0" i="0" dirty="0">
              <a:solidFill>
                <a:srgbClr val="444444"/>
              </a:solidFill>
              <a:effectLst/>
              <a:highlight>
                <a:srgbClr val="EAEAEA"/>
              </a:highlight>
              <a:latin typeface="Open Sans" panose="020B0606030504020204" pitchFamily="34" charset="0"/>
            </a:endParaRPr>
          </a:p>
        </p:txBody>
      </p:sp>
      <p:sp>
        <p:nvSpPr>
          <p:cNvPr id="19" name="TextBox 18">
            <a:extLst>
              <a:ext uri="{FF2B5EF4-FFF2-40B4-BE49-F238E27FC236}">
                <a16:creationId xmlns:a16="http://schemas.microsoft.com/office/drawing/2014/main" id="{C90E770A-5D39-D95A-6844-3CF3E0E78936}"/>
              </a:ext>
            </a:extLst>
          </p:cNvPr>
          <p:cNvSpPr txBox="1"/>
          <p:nvPr/>
        </p:nvSpPr>
        <p:spPr>
          <a:xfrm>
            <a:off x="4297061" y="2443294"/>
            <a:ext cx="3397080" cy="4616648"/>
          </a:xfrm>
          <a:prstGeom prst="rect">
            <a:avLst/>
          </a:prstGeom>
          <a:noFill/>
        </p:spPr>
        <p:txBody>
          <a:bodyPr wrap="square">
            <a:spAutoFit/>
          </a:bodyPr>
          <a:lstStyle/>
          <a:p>
            <a:pPr algn="l"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Malta Tourism Board</a:t>
            </a:r>
          </a:p>
          <a:p>
            <a:pPr algn="l"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Nepal Tourism Board</a:t>
            </a:r>
            <a:endParaRPr lang="en-US" sz="1200" b="0" i="0" dirty="0">
              <a:solidFill>
                <a:srgbClr val="444444"/>
              </a:solidFill>
              <a:highlight>
                <a:srgbClr val="FFFFFF"/>
              </a:highlight>
              <a:latin typeface="Times New Roman" panose="02020603050405020304" pitchFamily="18" charset="0"/>
            </a:endParaRPr>
          </a:p>
          <a:p>
            <a:pPr algn="l"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Bhutan Tourism</a:t>
            </a:r>
          </a:p>
          <a:p>
            <a:pPr algn="l"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Hong Kong Tourism Board</a:t>
            </a:r>
          </a:p>
          <a:p>
            <a:pPr algn="l"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Cape Town Tourism Board</a:t>
            </a:r>
          </a:p>
          <a:p>
            <a:pPr algn="l"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Jamaica Tourism Board</a:t>
            </a:r>
          </a:p>
          <a:p>
            <a:pPr algn="l"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Jamaica Minister of Tourism</a:t>
            </a:r>
          </a:p>
          <a:p>
            <a:pPr algn="l"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Bahrain Convention Center</a:t>
            </a:r>
          </a:p>
          <a:p>
            <a:pPr algn="l"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JATA </a:t>
            </a:r>
            <a:r>
              <a:rPr lang="en-US" sz="1200" b="0" i="0" dirty="0" err="1">
                <a:solidFill>
                  <a:srgbClr val="444444"/>
                </a:solidFill>
                <a:effectLst/>
                <a:highlight>
                  <a:srgbClr val="EAEAEA"/>
                </a:highlight>
                <a:latin typeface="Open Sans" panose="020B0606030504020204" pitchFamily="34" charset="0"/>
              </a:rPr>
              <a:t>Japam</a:t>
            </a:r>
            <a:r>
              <a:rPr lang="en-US" sz="1200" b="0" i="0" dirty="0">
                <a:solidFill>
                  <a:srgbClr val="444444"/>
                </a:solidFill>
                <a:effectLst/>
                <a:highlight>
                  <a:srgbClr val="EAEAEA"/>
                </a:highlight>
                <a:latin typeface="Open Sans" panose="020B0606030504020204" pitchFamily="34" charset="0"/>
              </a:rPr>
              <a:t> Tourism Expo</a:t>
            </a:r>
          </a:p>
          <a:p>
            <a:pPr algn="l" fontAlgn="base">
              <a:buFont typeface="Arial" panose="020B0604020202020204" pitchFamily="34" charset="0"/>
              <a:buChar char="•"/>
            </a:pPr>
            <a:r>
              <a:rPr lang="en-US" sz="1200" b="0" i="0" dirty="0" err="1">
                <a:solidFill>
                  <a:srgbClr val="444444"/>
                </a:solidFill>
                <a:effectLst/>
                <a:highlight>
                  <a:srgbClr val="EAEAEA"/>
                </a:highlight>
                <a:latin typeface="Open Sans" panose="020B0606030504020204" pitchFamily="34" charset="0"/>
              </a:rPr>
              <a:t>Jetwings</a:t>
            </a:r>
            <a:r>
              <a:rPr lang="en-US" sz="1200" b="0" i="0" dirty="0">
                <a:solidFill>
                  <a:srgbClr val="444444"/>
                </a:solidFill>
                <a:effectLst/>
                <a:highlight>
                  <a:srgbClr val="EAEAEA"/>
                </a:highlight>
                <a:latin typeface="Open Sans" panose="020B0606030504020204" pitchFamily="34" charset="0"/>
              </a:rPr>
              <a:t> Sri Lanka</a:t>
            </a:r>
          </a:p>
          <a:p>
            <a:pPr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Rajasthan Chief Minister</a:t>
            </a:r>
          </a:p>
          <a:p>
            <a:pPr algn="l"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City of </a:t>
            </a:r>
            <a:r>
              <a:rPr lang="en-US" sz="1200" b="0" i="0" dirty="0" err="1">
                <a:solidFill>
                  <a:srgbClr val="444444"/>
                </a:solidFill>
                <a:effectLst/>
                <a:highlight>
                  <a:srgbClr val="EAEAEA"/>
                </a:highlight>
                <a:latin typeface="Open Sans" panose="020B0606030504020204" pitchFamily="34" charset="0"/>
              </a:rPr>
              <a:t>Damyang</a:t>
            </a:r>
            <a:r>
              <a:rPr lang="en-US" sz="1200" b="0" i="0" dirty="0">
                <a:solidFill>
                  <a:srgbClr val="444444"/>
                </a:solidFill>
                <a:effectLst/>
                <a:highlight>
                  <a:srgbClr val="EAEAEA"/>
                </a:highlight>
                <a:latin typeface="Open Sans" panose="020B0606030504020204" pitchFamily="34" charset="0"/>
              </a:rPr>
              <a:t>, S. Korea</a:t>
            </a:r>
          </a:p>
          <a:p>
            <a:pPr algn="l"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Zimbabwe Minister of Tourism</a:t>
            </a:r>
          </a:p>
          <a:p>
            <a:pPr algn="l" fontAlgn="base">
              <a:buFont typeface="Arial" panose="020B0604020202020204" pitchFamily="34" charset="0"/>
              <a:buChar char="•"/>
            </a:pPr>
            <a:r>
              <a:rPr lang="en-US" sz="1200" dirty="0">
                <a:solidFill>
                  <a:srgbClr val="444444"/>
                </a:solidFill>
                <a:highlight>
                  <a:srgbClr val="EAEAEA"/>
                </a:highlight>
                <a:latin typeface="Open Sans" panose="020B0606030504020204" pitchFamily="34" charset="0"/>
              </a:rPr>
              <a:t>Korean Tourism Board</a:t>
            </a:r>
          </a:p>
          <a:p>
            <a:pPr algn="l"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Uganda Tourism Board</a:t>
            </a:r>
          </a:p>
          <a:p>
            <a:pPr algn="l"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Sri Lanka Tourism Board</a:t>
            </a:r>
          </a:p>
          <a:p>
            <a:pPr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Maldives Marketing and PR Corporation</a:t>
            </a:r>
          </a:p>
          <a:p>
            <a:pPr algn="l"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Seychelles Minister of Tourism</a:t>
            </a:r>
          </a:p>
          <a:p>
            <a:pPr algn="l" fontAlgn="base">
              <a:buFont typeface="Arial" panose="020B0604020202020204" pitchFamily="34" charset="0"/>
              <a:buChar char="•"/>
            </a:pPr>
            <a:r>
              <a:rPr lang="en-US" sz="1200" dirty="0">
                <a:solidFill>
                  <a:srgbClr val="444444"/>
                </a:solidFill>
                <a:highlight>
                  <a:srgbClr val="EAEAEA"/>
                </a:highlight>
                <a:latin typeface="Open Sans" panose="020B0606030504020204" pitchFamily="34" charset="0"/>
              </a:rPr>
              <a:t>Seychelles Tourism Board</a:t>
            </a:r>
            <a:endParaRPr lang="en-US" sz="1200" b="0" i="0" dirty="0">
              <a:solidFill>
                <a:srgbClr val="444444"/>
              </a:solidFill>
              <a:effectLst/>
              <a:highlight>
                <a:srgbClr val="EAEAEA"/>
              </a:highlight>
              <a:latin typeface="Open Sans" panose="020B0606030504020204" pitchFamily="34" charset="0"/>
            </a:endParaRPr>
          </a:p>
          <a:p>
            <a:pPr algn="l" fontAlgn="base">
              <a:buFont typeface="Arial" panose="020B0604020202020204" pitchFamily="34" charset="0"/>
              <a:buChar char="•"/>
            </a:pPr>
            <a:r>
              <a:rPr lang="en-US" sz="1200" dirty="0">
                <a:solidFill>
                  <a:srgbClr val="444444"/>
                </a:solidFill>
                <a:highlight>
                  <a:srgbClr val="EAEAEA"/>
                </a:highlight>
                <a:latin typeface="Open Sans" panose="020B0606030504020204" pitchFamily="34" charset="0"/>
              </a:rPr>
              <a:t>Czech Tourism</a:t>
            </a:r>
          </a:p>
          <a:p>
            <a:pPr algn="l"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Meet Puerto Rico</a:t>
            </a:r>
            <a:endParaRPr lang="en-US" sz="1200" dirty="0">
              <a:solidFill>
                <a:srgbClr val="444444"/>
              </a:solidFill>
              <a:highlight>
                <a:srgbClr val="EAEAEA"/>
              </a:highlight>
              <a:latin typeface="Open Sans" panose="020B0606030504020204" pitchFamily="34" charset="0"/>
            </a:endParaRPr>
          </a:p>
          <a:p>
            <a:pPr algn="l" fontAlgn="base">
              <a:buFont typeface="Arial" panose="020B0604020202020204" pitchFamily="34" charset="0"/>
              <a:buChar char="•"/>
            </a:pPr>
            <a:r>
              <a:rPr lang="en-US" sz="1200" b="0" i="0" dirty="0">
                <a:solidFill>
                  <a:srgbClr val="444444"/>
                </a:solidFill>
                <a:effectLst/>
                <a:highlight>
                  <a:srgbClr val="EAEAEA"/>
                </a:highlight>
                <a:latin typeface="Open Sans" panose="020B0606030504020204" pitchFamily="34" charset="0"/>
              </a:rPr>
              <a:t>Reunion Tourism</a:t>
            </a:r>
          </a:p>
          <a:p>
            <a:pPr algn="l" fontAlgn="base">
              <a:buFont typeface="Arial" panose="020B0604020202020204" pitchFamily="34" charset="0"/>
              <a:buChar char="•"/>
            </a:pPr>
            <a:r>
              <a:rPr lang="en-US" sz="1200" dirty="0">
                <a:solidFill>
                  <a:srgbClr val="444444"/>
                </a:solidFill>
                <a:highlight>
                  <a:srgbClr val="EAEAEA"/>
                </a:highlight>
                <a:latin typeface="Open Sans" panose="020B0606030504020204" pitchFamily="34" charset="0"/>
              </a:rPr>
              <a:t>IGLTA</a:t>
            </a:r>
            <a:endParaRPr lang="en-US" sz="1200" b="0" i="0" dirty="0">
              <a:solidFill>
                <a:srgbClr val="444444"/>
              </a:solidFill>
              <a:effectLst/>
              <a:highlight>
                <a:srgbClr val="EAEAEA"/>
              </a:highlight>
              <a:latin typeface="Open Sans" panose="020B0606030504020204" pitchFamily="34" charset="0"/>
            </a:endParaRPr>
          </a:p>
          <a:p>
            <a:pPr algn="l" fontAlgn="base">
              <a:buFont typeface="Arial" panose="020B0604020202020204" pitchFamily="34" charset="0"/>
              <a:buChar char="•"/>
            </a:pPr>
            <a:endParaRPr lang="en-US" b="0" i="0" dirty="0">
              <a:solidFill>
                <a:srgbClr val="444444"/>
              </a:solidFill>
              <a:effectLst/>
              <a:highlight>
                <a:srgbClr val="EAEAEA"/>
              </a:highlight>
              <a:latin typeface="Open Sans" panose="020B0606030504020204" pitchFamily="34" charset="0"/>
            </a:endParaRPr>
          </a:p>
        </p:txBody>
      </p:sp>
      <p:sp>
        <p:nvSpPr>
          <p:cNvPr id="4" name="Slide Number Placeholder 3">
            <a:extLst>
              <a:ext uri="{FF2B5EF4-FFF2-40B4-BE49-F238E27FC236}">
                <a16:creationId xmlns:a16="http://schemas.microsoft.com/office/drawing/2014/main" id="{30842D6F-6FE9-E1F0-F09E-9B041DF89501}"/>
              </a:ext>
            </a:extLst>
          </p:cNvPr>
          <p:cNvSpPr>
            <a:spLocks noGrp="1"/>
          </p:cNvSpPr>
          <p:nvPr>
            <p:ph type="sldNum" sz="quarter" idx="12"/>
          </p:nvPr>
        </p:nvSpPr>
        <p:spPr/>
        <p:txBody>
          <a:bodyPr/>
          <a:lstStyle/>
          <a:p>
            <a:fld id="{07CE569E-9B7C-4CB9-AB80-C0841F922CFF}" type="slidenum">
              <a:rPr lang="en-US" smtClean="0"/>
              <a:t>25</a:t>
            </a:fld>
            <a:endParaRPr lang="en-US"/>
          </a:p>
        </p:txBody>
      </p:sp>
      <p:graphicFrame>
        <p:nvGraphicFramePr>
          <p:cNvPr id="27" name="TextBox 20">
            <a:extLst>
              <a:ext uri="{FF2B5EF4-FFF2-40B4-BE49-F238E27FC236}">
                <a16:creationId xmlns:a16="http://schemas.microsoft.com/office/drawing/2014/main" id="{5E9EA0CF-97FE-53EF-3F0D-51C3CE4FF0DF}"/>
              </a:ext>
            </a:extLst>
          </p:cNvPr>
          <p:cNvGraphicFramePr/>
          <p:nvPr>
            <p:extLst>
              <p:ext uri="{D42A27DB-BD31-4B8C-83A1-F6EECF244321}">
                <p14:modId xmlns:p14="http://schemas.microsoft.com/office/powerpoint/2010/main" val="2130110574"/>
              </p:ext>
            </p:extLst>
          </p:nvPr>
        </p:nvGraphicFramePr>
        <p:xfrm>
          <a:off x="7694141" y="2551501"/>
          <a:ext cx="3874873" cy="43704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6" descr="Metallic spheres connected in mesh">
            <a:extLst>
              <a:ext uri="{FF2B5EF4-FFF2-40B4-BE49-F238E27FC236}">
                <a16:creationId xmlns:a16="http://schemas.microsoft.com/office/drawing/2014/main" id="{0128E9C4-7950-A070-B3A4-B1EDBE055D3A}"/>
              </a:ext>
            </a:extLst>
          </p:cNvPr>
          <p:cNvPicPr>
            <a:picLocks noChangeAspect="1"/>
          </p:cNvPicPr>
          <p:nvPr/>
        </p:nvPicPr>
        <p:blipFill>
          <a:blip r:embed="rId7"/>
          <a:stretch>
            <a:fillRect/>
          </a:stretch>
        </p:blipFill>
        <p:spPr>
          <a:xfrm>
            <a:off x="7551632" y="577236"/>
            <a:ext cx="2364734" cy="1574950"/>
          </a:xfrm>
          <a:prstGeom prst="rect">
            <a:avLst/>
          </a:prstGeom>
        </p:spPr>
      </p:pic>
    </p:spTree>
    <p:extLst>
      <p:ext uri="{BB962C8B-B14F-4D97-AF65-F5344CB8AC3E}">
        <p14:creationId xmlns:p14="http://schemas.microsoft.com/office/powerpoint/2010/main" val="18048527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F2CDD-A9E5-4A8C-2ECF-76DC840F7256}"/>
              </a:ext>
            </a:extLst>
          </p:cNvPr>
          <p:cNvSpPr>
            <a:spLocks noGrp="1"/>
          </p:cNvSpPr>
          <p:nvPr>
            <p:ph type="title"/>
          </p:nvPr>
        </p:nvSpPr>
        <p:spPr/>
        <p:txBody>
          <a:bodyPr/>
          <a:lstStyle/>
          <a:p>
            <a:r>
              <a:rPr lang="en-US" sz="2800" dirty="0"/>
              <a:t>Our Unique 3-Step Syndication Approach</a:t>
            </a:r>
          </a:p>
        </p:txBody>
      </p:sp>
      <p:sp>
        <p:nvSpPr>
          <p:cNvPr id="3" name="Rectangle 2">
            <a:extLst>
              <a:ext uri="{FF2B5EF4-FFF2-40B4-BE49-F238E27FC236}">
                <a16:creationId xmlns:a16="http://schemas.microsoft.com/office/drawing/2014/main" id="{A28C7A67-29E7-87FC-0156-B42B3C51187D}"/>
              </a:ext>
            </a:extLst>
          </p:cNvPr>
          <p:cNvSpPr>
            <a:spLocks noChangeArrowheads="1"/>
          </p:cNvSpPr>
          <p:nvPr/>
        </p:nvSpPr>
        <p:spPr bwMode="auto">
          <a:xfrm>
            <a:off x="0" y="2680333"/>
            <a:ext cx="23301866"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7" name="TextBox 16">
            <a:extLst>
              <a:ext uri="{FF2B5EF4-FFF2-40B4-BE49-F238E27FC236}">
                <a16:creationId xmlns:a16="http://schemas.microsoft.com/office/drawing/2014/main" id="{0FFEEBE2-85BD-6F8A-1ACA-41B155735B90}"/>
              </a:ext>
            </a:extLst>
          </p:cNvPr>
          <p:cNvSpPr txBox="1"/>
          <p:nvPr/>
        </p:nvSpPr>
        <p:spPr>
          <a:xfrm>
            <a:off x="564292" y="2420983"/>
            <a:ext cx="4863493" cy="4093428"/>
          </a:xfrm>
          <a:prstGeom prst="rect">
            <a:avLst/>
          </a:prstGeom>
          <a:noFill/>
        </p:spPr>
        <p:txBody>
          <a:bodyPr wrap="square">
            <a:spAutoFit/>
          </a:bodyPr>
          <a:lstStyle/>
          <a:p>
            <a:pPr fontAlgn="base"/>
            <a:r>
              <a:rPr lang="en-US" sz="1200" dirty="0"/>
              <a:t>Our syndication works differently and smartly to avoid multiplication, especially in label content Google duplicates.</a:t>
            </a:r>
          </a:p>
          <a:p>
            <a:pPr algn="l" fontAlgn="base"/>
            <a:endParaRPr lang="en-US" sz="1200" b="0" i="0" dirty="0">
              <a:solidFill>
                <a:srgbClr val="444444"/>
              </a:solidFill>
              <a:effectLst/>
              <a:highlight>
                <a:srgbClr val="FFFFFF"/>
              </a:highlight>
              <a:latin typeface="Open Sans" panose="020B0606030504020204" pitchFamily="34" charset="0"/>
            </a:endParaRPr>
          </a:p>
          <a:p>
            <a:pPr algn="l" fontAlgn="base"/>
            <a:r>
              <a:rPr lang="en-US" sz="1600" b="1" dirty="0"/>
              <a:t>FIRST STEP: </a:t>
            </a:r>
            <a:br>
              <a:rPr lang="en-US" sz="1600" b="1" dirty="0"/>
            </a:br>
            <a:r>
              <a:rPr lang="en-US" sz="1600" b="1" dirty="0"/>
              <a:t>Our focus is on publications we own and control</a:t>
            </a:r>
            <a:endParaRPr lang="en-US" sz="1600" dirty="0">
              <a:solidFill>
                <a:srgbClr val="444444"/>
              </a:solidFill>
              <a:highlight>
                <a:srgbClr val="FFFFFF"/>
              </a:highlight>
              <a:latin typeface="Open Sans" panose="020B0606030504020204" pitchFamily="34" charset="0"/>
            </a:endParaRPr>
          </a:p>
          <a:p>
            <a:pPr algn="l" fontAlgn="base"/>
            <a:endParaRPr lang="en-US" sz="1200" b="0" i="0" dirty="0">
              <a:solidFill>
                <a:srgbClr val="444444"/>
              </a:solidFill>
              <a:effectLst/>
              <a:highlight>
                <a:srgbClr val="FFFFFF"/>
              </a:highlight>
              <a:latin typeface="Open Sans" panose="020B0606030504020204" pitchFamily="34" charset="0"/>
            </a:endParaRPr>
          </a:p>
          <a:p>
            <a:pPr algn="l" fontAlgn="base"/>
            <a:r>
              <a:rPr lang="en-US" sz="1200" dirty="0"/>
              <a:t>Our first focus is positioning your story on </a:t>
            </a:r>
            <a:r>
              <a:rPr lang="en-US" sz="1200" dirty="0" err="1"/>
              <a:t>eTurboNews</a:t>
            </a:r>
            <a:r>
              <a:rPr lang="en-US" sz="1200" dirty="0"/>
              <a:t> and our publications (in-house syndication). Only once this is successful also in the search world, we go to step TWO</a:t>
            </a:r>
            <a:endParaRPr lang="en-US" sz="1200" dirty="0">
              <a:solidFill>
                <a:srgbClr val="444444"/>
              </a:solidFill>
              <a:highlight>
                <a:srgbClr val="FFFFFF"/>
              </a:highlight>
              <a:latin typeface="Open Sans" panose="020B0606030504020204" pitchFamily="34" charset="0"/>
            </a:endParaRPr>
          </a:p>
          <a:p>
            <a:pPr algn="l" fontAlgn="base"/>
            <a:endParaRPr lang="en-US" sz="1200" b="0" i="0" dirty="0">
              <a:solidFill>
                <a:srgbClr val="444444"/>
              </a:solidFill>
              <a:effectLst/>
              <a:highlight>
                <a:srgbClr val="FFFFFF"/>
              </a:highlight>
              <a:latin typeface="Open Sans" panose="020B0606030504020204" pitchFamily="34" charset="0"/>
            </a:endParaRPr>
          </a:p>
          <a:p>
            <a:pPr algn="l" fontAlgn="base"/>
            <a:r>
              <a:rPr lang="en-US" sz="1600" b="1" dirty="0">
                <a:latin typeface="Open Sans" panose="020B0606030504020204" pitchFamily="34" charset="0"/>
                <a:ea typeface="Open Sans" panose="020B0606030504020204" pitchFamily="34" charset="0"/>
                <a:cs typeface="Open Sans" panose="020B0606030504020204" pitchFamily="34" charset="0"/>
              </a:rPr>
              <a:t>SECOND STEP: </a:t>
            </a:r>
            <a:br>
              <a:rPr lang="en-US" sz="1600" b="1" dirty="0">
                <a:latin typeface="Open Sans" panose="020B0606030504020204" pitchFamily="34" charset="0"/>
                <a:ea typeface="Open Sans" panose="020B0606030504020204" pitchFamily="34" charset="0"/>
                <a:cs typeface="Open Sans" panose="020B0606030504020204" pitchFamily="34" charset="0"/>
              </a:rPr>
            </a:br>
            <a:r>
              <a:rPr lang="en-US" sz="1600" b="1" dirty="0">
                <a:latin typeface="Open Sans" panose="020B0606030504020204" pitchFamily="34" charset="0"/>
                <a:ea typeface="Open Sans" panose="020B0606030504020204" pitchFamily="34" charset="0"/>
                <a:cs typeface="Open Sans" panose="020B0606030504020204" pitchFamily="34" charset="0"/>
              </a:rPr>
              <a:t>Partner publications</a:t>
            </a:r>
            <a:endParaRPr lang="en-US" sz="1600" dirty="0">
              <a:solidFill>
                <a:srgbClr val="444444"/>
              </a:solidFill>
              <a:highlight>
                <a:srgbClr val="FFFFFF"/>
              </a:highlight>
              <a:latin typeface="Open Sans" panose="020B0606030504020204" pitchFamily="34" charset="0"/>
              <a:ea typeface="Open Sans" panose="020B0606030504020204" pitchFamily="34" charset="0"/>
              <a:cs typeface="Open Sans" panose="020B0606030504020204" pitchFamily="34" charset="0"/>
            </a:endParaRPr>
          </a:p>
          <a:p>
            <a:pPr algn="l" fontAlgn="base"/>
            <a:r>
              <a:rPr lang="en-US" sz="1200" dirty="0"/>
              <a:t>We will create an alternate story with the same essential message and content and push it to relevant contract publications. Travel News Asia, Hindustan Times, selected TTG publications, and Business Travel are some of our partners. There will never be a duplication penalty, so your story is unique and prominent on all partner platforms, also for the search engines (Google)</a:t>
            </a:r>
            <a:endParaRPr lang="en-US" sz="1200" b="0" i="0" dirty="0">
              <a:solidFill>
                <a:srgbClr val="444444"/>
              </a:solidFill>
              <a:effectLst/>
              <a:highlight>
                <a:srgbClr val="FFFFFF"/>
              </a:highlight>
              <a:latin typeface="Open Sans" panose="020B0606030504020204" pitchFamily="34" charset="0"/>
            </a:endParaRPr>
          </a:p>
        </p:txBody>
      </p:sp>
      <p:sp>
        <p:nvSpPr>
          <p:cNvPr id="4" name="Slide Number Placeholder 3">
            <a:extLst>
              <a:ext uri="{FF2B5EF4-FFF2-40B4-BE49-F238E27FC236}">
                <a16:creationId xmlns:a16="http://schemas.microsoft.com/office/drawing/2014/main" id="{30842D6F-6FE9-E1F0-F09E-9B041DF89501}"/>
              </a:ext>
            </a:extLst>
          </p:cNvPr>
          <p:cNvSpPr>
            <a:spLocks noGrp="1"/>
          </p:cNvSpPr>
          <p:nvPr>
            <p:ph type="sldNum" sz="quarter" idx="12"/>
          </p:nvPr>
        </p:nvSpPr>
        <p:spPr/>
        <p:txBody>
          <a:bodyPr/>
          <a:lstStyle/>
          <a:p>
            <a:fld id="{07CE569E-9B7C-4CB9-AB80-C0841F922CFF}" type="slidenum">
              <a:rPr lang="en-US" smtClean="0"/>
              <a:t>26</a:t>
            </a:fld>
            <a:endParaRPr lang="en-US"/>
          </a:p>
        </p:txBody>
      </p:sp>
      <p:sp>
        <p:nvSpPr>
          <p:cNvPr id="7" name="TextBox 6">
            <a:extLst>
              <a:ext uri="{FF2B5EF4-FFF2-40B4-BE49-F238E27FC236}">
                <a16:creationId xmlns:a16="http://schemas.microsoft.com/office/drawing/2014/main" id="{EF2E2B16-B18D-7084-BF5E-AEF218E4693A}"/>
              </a:ext>
            </a:extLst>
          </p:cNvPr>
          <p:cNvSpPr txBox="1"/>
          <p:nvPr/>
        </p:nvSpPr>
        <p:spPr>
          <a:xfrm>
            <a:off x="5888415" y="2755018"/>
            <a:ext cx="4568570" cy="3139321"/>
          </a:xfrm>
          <a:prstGeom prst="rect">
            <a:avLst/>
          </a:prstGeom>
          <a:noFill/>
        </p:spPr>
        <p:txBody>
          <a:bodyPr wrap="square">
            <a:spAutoFit/>
          </a:bodyPr>
          <a:lstStyle/>
          <a:p>
            <a:r>
              <a:rPr lang="en-US" sz="1600" b="1" dirty="0">
                <a:latin typeface="Open Sans" panose="020B0606030504020204" pitchFamily="34" charset="0"/>
                <a:ea typeface="Open Sans" panose="020B0606030504020204" pitchFamily="34" charset="0"/>
                <a:cs typeface="Open Sans" panose="020B0606030504020204" pitchFamily="34" charset="0"/>
              </a:rPr>
              <a:t>THIRD STEP: </a:t>
            </a:r>
            <a:br>
              <a:rPr lang="en-US" sz="1600" b="1" dirty="0">
                <a:latin typeface="Open Sans" panose="020B0606030504020204" pitchFamily="34" charset="0"/>
                <a:ea typeface="Open Sans" panose="020B0606030504020204" pitchFamily="34" charset="0"/>
                <a:cs typeface="Open Sans" panose="020B0606030504020204" pitchFamily="34" charset="0"/>
              </a:rPr>
            </a:br>
            <a:r>
              <a:rPr lang="en-US" sz="1600" b="1" dirty="0">
                <a:latin typeface="Open Sans" panose="020B0606030504020204" pitchFamily="34" charset="0"/>
                <a:ea typeface="Open Sans" panose="020B0606030504020204" pitchFamily="34" charset="0"/>
                <a:cs typeface="Open Sans" panose="020B0606030504020204" pitchFamily="34" charset="0"/>
              </a:rPr>
              <a:t>News Aggregators and Wire Services</a:t>
            </a:r>
          </a:p>
          <a:p>
            <a:endParaRPr lang="en-US" b="1" dirty="0"/>
          </a:p>
          <a:p>
            <a:r>
              <a:rPr lang="en-US" sz="1200" dirty="0">
                <a:latin typeface="Open Sans" panose="020B0606030504020204" pitchFamily="34" charset="0"/>
                <a:ea typeface="Open Sans" panose="020B0606030504020204" pitchFamily="34" charset="0"/>
                <a:cs typeface="Open Sans" panose="020B0606030504020204" pitchFamily="34" charset="0"/>
              </a:rPr>
              <a:t>Only after your story has been prominently positioned twice will we work on creating a third version to include selected mass aggregators with a proven track record, such as EIN, Business Wire, US News, and Cision, among others.</a:t>
            </a:r>
            <a:br>
              <a:rPr lang="en-US" sz="1200" dirty="0">
                <a:latin typeface="Open Sans" panose="020B0606030504020204" pitchFamily="34" charset="0"/>
                <a:ea typeface="Open Sans" panose="020B0606030504020204" pitchFamily="34" charset="0"/>
                <a:cs typeface="Open Sans" panose="020B0606030504020204" pitchFamily="34" charset="0"/>
              </a:rPr>
            </a:br>
            <a:r>
              <a:rPr lang="en-US" sz="1200" dirty="0">
                <a:latin typeface="Open Sans" panose="020B0606030504020204" pitchFamily="34" charset="0"/>
                <a:ea typeface="Open Sans" panose="020B0606030504020204" pitchFamily="34" charset="0"/>
                <a:cs typeface="Open Sans" panose="020B0606030504020204" pitchFamily="34" charset="0"/>
              </a:rPr>
              <a:t>This will get your third independent version of your story on some of the most known name brands in media, such as AP, Yahoo Finance, NBC, and many more.</a:t>
            </a:r>
            <a:br>
              <a:rPr lang="en-US" sz="1200" dirty="0">
                <a:latin typeface="Open Sans" panose="020B0606030504020204" pitchFamily="34" charset="0"/>
                <a:ea typeface="Open Sans" panose="020B0606030504020204" pitchFamily="34" charset="0"/>
                <a:cs typeface="Open Sans" panose="020B0606030504020204" pitchFamily="34" charset="0"/>
              </a:rPr>
            </a:br>
            <a:r>
              <a:rPr lang="en-US" sz="1200" dirty="0">
                <a:latin typeface="Open Sans" panose="020B0606030504020204" pitchFamily="34" charset="0"/>
                <a:ea typeface="Open Sans" panose="020B0606030504020204" pitchFamily="34" charset="0"/>
                <a:cs typeface="Open Sans" panose="020B0606030504020204" pitchFamily="34" charset="0"/>
              </a:rPr>
              <a:t>It will also generate the glossy reports companies such as EIN or PR Newswire are famous for.</a:t>
            </a:r>
            <a:br>
              <a:rPr lang="en-US" sz="1200" dirty="0">
                <a:latin typeface="Open Sans" panose="020B0606030504020204" pitchFamily="34" charset="0"/>
                <a:ea typeface="Open Sans" panose="020B0606030504020204" pitchFamily="34" charset="0"/>
                <a:cs typeface="Open Sans" panose="020B0606030504020204" pitchFamily="34" charset="0"/>
              </a:rPr>
            </a:br>
            <a:r>
              <a:rPr lang="en-US" sz="1200" dirty="0">
                <a:latin typeface="Open Sans" panose="020B0606030504020204" pitchFamily="34" charset="0"/>
                <a:ea typeface="Open Sans" panose="020B0606030504020204" pitchFamily="34" charset="0"/>
                <a:cs typeface="Open Sans" panose="020B0606030504020204" pitchFamily="34" charset="0"/>
              </a:rPr>
              <a:t>Our focus is on helping you keep ownership of your story and not destroy your reputation with mass content that a serious journalist would never look at.</a:t>
            </a:r>
          </a:p>
        </p:txBody>
      </p:sp>
    </p:spTree>
    <p:extLst>
      <p:ext uri="{BB962C8B-B14F-4D97-AF65-F5344CB8AC3E}">
        <p14:creationId xmlns:p14="http://schemas.microsoft.com/office/powerpoint/2010/main" val="34644024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DCF00-BEF1-3F8B-1159-9A7A67A9FFDD}"/>
              </a:ext>
            </a:extLst>
          </p:cNvPr>
          <p:cNvSpPr>
            <a:spLocks noGrp="1"/>
          </p:cNvSpPr>
          <p:nvPr>
            <p:ph type="title"/>
          </p:nvPr>
        </p:nvSpPr>
        <p:spPr>
          <a:xfrm>
            <a:off x="1154955" y="857040"/>
            <a:ext cx="5233490" cy="706964"/>
          </a:xfrm>
        </p:spPr>
        <p:txBody>
          <a:bodyPr/>
          <a:lstStyle/>
          <a:p>
            <a:r>
              <a:rPr lang="en-US" b="1" dirty="0"/>
              <a:t>Bloody Good News</a:t>
            </a:r>
          </a:p>
        </p:txBody>
      </p:sp>
      <p:sp>
        <p:nvSpPr>
          <p:cNvPr id="5" name="Rectangle 4">
            <a:extLst>
              <a:ext uri="{FF2B5EF4-FFF2-40B4-BE49-F238E27FC236}">
                <a16:creationId xmlns:a16="http://schemas.microsoft.com/office/drawing/2014/main" id="{3CF1A7B5-D084-61E7-7325-B818F775435F}"/>
              </a:ext>
            </a:extLst>
          </p:cNvPr>
          <p:cNvSpPr>
            <a:spLocks noChangeArrowheads="1"/>
          </p:cNvSpPr>
          <p:nvPr/>
        </p:nvSpPr>
        <p:spPr bwMode="auto">
          <a:xfrm>
            <a:off x="6792784" y="584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581FB95F-1631-9807-17EB-03EC1AB9B85E}"/>
              </a:ext>
            </a:extLst>
          </p:cNvPr>
          <p:cNvSpPr>
            <a:spLocks noChangeArrowheads="1"/>
          </p:cNvSpPr>
          <p:nvPr/>
        </p:nvSpPr>
        <p:spPr bwMode="auto">
          <a:xfrm>
            <a:off x="8163766" y="3898900"/>
            <a:ext cx="1842362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dirty="0"/>
          </a:p>
        </p:txBody>
      </p:sp>
      <p:sp>
        <p:nvSpPr>
          <p:cNvPr id="4" name="Content Placeholder 3">
            <a:extLst>
              <a:ext uri="{FF2B5EF4-FFF2-40B4-BE49-F238E27FC236}">
                <a16:creationId xmlns:a16="http://schemas.microsoft.com/office/drawing/2014/main" id="{83848FA8-1ED7-CD39-3C47-DCEDCE4A88B1}"/>
              </a:ext>
            </a:extLst>
          </p:cNvPr>
          <p:cNvSpPr>
            <a:spLocks noGrp="1"/>
          </p:cNvSpPr>
          <p:nvPr>
            <p:ph idx="1"/>
          </p:nvPr>
        </p:nvSpPr>
        <p:spPr/>
        <p:txBody>
          <a:bodyPr>
            <a:normAutofit fontScale="70000" lnSpcReduction="20000"/>
          </a:bodyPr>
          <a:lstStyle/>
          <a:p>
            <a:pPr>
              <a:buFont typeface="Arial" panose="020B0604020202020204" pitchFamily="34" charset="0"/>
              <a:buChar char="•"/>
            </a:pPr>
            <a:r>
              <a:rPr lang="en-US" sz="1600" dirty="0">
                <a:solidFill>
                  <a:schemeClr val="tx1"/>
                </a:solidFill>
              </a:rPr>
              <a:t>Review, Research, Rewrite, Interview</a:t>
            </a:r>
          </a:p>
          <a:p>
            <a:pPr>
              <a:buFont typeface="Courier New" panose="02070309020205020404" pitchFamily="49" charset="0"/>
              <a:buChar char="o"/>
            </a:pPr>
            <a:r>
              <a:rPr lang="en-US" sz="1600" dirty="0">
                <a:solidFill>
                  <a:schemeClr val="tx1"/>
                </a:solidFill>
              </a:rPr>
              <a:t>Production of a unique Bloody Good News Story or press release</a:t>
            </a:r>
          </a:p>
          <a:p>
            <a:pPr>
              <a:buFont typeface="Courier New" panose="02070309020205020404" pitchFamily="49" charset="0"/>
              <a:buChar char="o"/>
            </a:pPr>
            <a:r>
              <a:rPr lang="en-US" sz="1600" dirty="0">
                <a:solidFill>
                  <a:schemeClr val="tx1"/>
                </a:solidFill>
              </a:rPr>
              <a:t>Post to </a:t>
            </a:r>
            <a:r>
              <a:rPr lang="en-US" sz="1600" dirty="0" err="1">
                <a:solidFill>
                  <a:schemeClr val="tx1"/>
                </a:solidFill>
              </a:rPr>
              <a:t>eTurboNews</a:t>
            </a:r>
            <a:r>
              <a:rPr lang="en-US" sz="1600" dirty="0">
                <a:solidFill>
                  <a:schemeClr val="tx1"/>
                </a:solidFill>
              </a:rPr>
              <a:t>, Syndication, and pitched to media partners</a:t>
            </a:r>
          </a:p>
          <a:p>
            <a:pPr>
              <a:buFont typeface="Courier New" panose="02070309020205020404" pitchFamily="49" charset="0"/>
              <a:buChar char="o"/>
            </a:pPr>
            <a:r>
              <a:rPr lang="en-US" sz="1600" dirty="0">
                <a:solidFill>
                  <a:schemeClr val="tx1"/>
                </a:solidFill>
              </a:rPr>
              <a:t>Internal and external links to the story</a:t>
            </a:r>
          </a:p>
          <a:p>
            <a:pPr>
              <a:buFont typeface="Courier New" panose="02070309020205020404" pitchFamily="49" charset="0"/>
              <a:buChar char="o"/>
            </a:pPr>
            <a:r>
              <a:rPr lang="en-US" sz="1600" dirty="0">
                <a:solidFill>
                  <a:schemeClr val="tx1"/>
                </a:solidFill>
              </a:rPr>
              <a:t>Wire Service distribution</a:t>
            </a:r>
          </a:p>
          <a:p>
            <a:pPr>
              <a:buFont typeface="Courier New" panose="02070309020205020404" pitchFamily="49" charset="0"/>
              <a:buChar char="o"/>
            </a:pPr>
            <a:r>
              <a:rPr lang="en-US" sz="1600" dirty="0">
                <a:solidFill>
                  <a:schemeClr val="tx1"/>
                </a:solidFill>
              </a:rPr>
              <a:t>Google / Bing News and others</a:t>
            </a:r>
          </a:p>
          <a:p>
            <a:pPr>
              <a:buFont typeface="Courier New" panose="02070309020205020404" pitchFamily="49" charset="0"/>
              <a:buChar char="o"/>
            </a:pPr>
            <a:r>
              <a:rPr lang="en-US" sz="1600" dirty="0">
                <a:solidFill>
                  <a:schemeClr val="tx1"/>
                </a:solidFill>
              </a:rPr>
              <a:t>Search engines</a:t>
            </a:r>
          </a:p>
          <a:p>
            <a:pPr>
              <a:buFont typeface="Courier New" panose="02070309020205020404" pitchFamily="49" charset="0"/>
              <a:buChar char="o"/>
            </a:pPr>
            <a:r>
              <a:rPr lang="en-US" sz="1600" dirty="0">
                <a:solidFill>
                  <a:schemeClr val="tx1"/>
                </a:solidFill>
              </a:rPr>
              <a:t>A lead story in e-newsletters</a:t>
            </a:r>
          </a:p>
          <a:p>
            <a:pPr>
              <a:buFont typeface="Courier New" panose="02070309020205020404" pitchFamily="49" charset="0"/>
              <a:buChar char="o"/>
            </a:pPr>
            <a:r>
              <a:rPr lang="en-US" sz="1600" dirty="0">
                <a:solidFill>
                  <a:schemeClr val="tx1"/>
                </a:solidFill>
              </a:rPr>
              <a:t>Social media posts and human engagement</a:t>
            </a:r>
          </a:p>
          <a:p>
            <a:pPr>
              <a:buFont typeface="Courier New" panose="02070309020205020404" pitchFamily="49" charset="0"/>
              <a:buChar char="o"/>
            </a:pPr>
            <a:r>
              <a:rPr lang="en-US" sz="1600" dirty="0">
                <a:solidFill>
                  <a:schemeClr val="tx1"/>
                </a:solidFill>
              </a:rPr>
              <a:t>Discussion in chat groups</a:t>
            </a:r>
          </a:p>
          <a:p>
            <a:pPr>
              <a:buFont typeface="Arial" panose="020B0604020202020204" pitchFamily="34" charset="0"/>
              <a:buChar char="•"/>
            </a:pPr>
            <a:endParaRPr lang="en-US" sz="1600" dirty="0">
              <a:solidFill>
                <a:schemeClr val="tx1"/>
              </a:solidFill>
            </a:endParaRPr>
          </a:p>
          <a:p>
            <a:pPr marL="0" marR="0" lvl="0" indent="0">
              <a:spcBef>
                <a:spcPts val="0"/>
              </a:spcBef>
              <a:spcAft>
                <a:spcPts val="0"/>
              </a:spcAft>
              <a:buSzPts val="1000"/>
              <a:buNone/>
              <a:tabLst>
                <a:tab pos="457200" algn="l"/>
              </a:tabLst>
            </a:pPr>
            <a:endParaRPr lang="en-US" dirty="0">
              <a:solidFill>
                <a:srgbClr val="424242"/>
              </a:solidFill>
              <a:latin typeface="Times New Roman" panose="02020603050405020304" pitchFamily="18" charset="0"/>
              <a:ea typeface="Times New Roman" panose="02020603050405020304" pitchFamily="18" charset="0"/>
            </a:endParaRPr>
          </a:p>
          <a:p>
            <a:pPr marL="0" marR="0" lvl="0" indent="0">
              <a:spcBef>
                <a:spcPts val="0"/>
              </a:spcBef>
              <a:spcAft>
                <a:spcPts val="0"/>
              </a:spcAft>
              <a:buSzPts val="1000"/>
              <a:buNone/>
              <a:tabLst>
                <a:tab pos="457200" algn="l"/>
              </a:tabLst>
            </a:pPr>
            <a:r>
              <a:rPr lang="en-US" sz="2600" b="1" dirty="0">
                <a:solidFill>
                  <a:srgbClr val="424242"/>
                </a:solidFill>
                <a:effectLst/>
                <a:latin typeface="Georgia Pro" panose="02040502050405020303" pitchFamily="18" charset="0"/>
                <a:ea typeface="Times New Roman" panose="02020603050405020304" pitchFamily="18" charset="0"/>
              </a:rPr>
              <a:t>$750.00</a:t>
            </a:r>
            <a:br>
              <a:rPr lang="en-US" sz="1800" b="1" dirty="0">
                <a:solidFill>
                  <a:srgbClr val="424242"/>
                </a:solidFill>
                <a:effectLst/>
                <a:latin typeface="Times New Roman" panose="02020603050405020304" pitchFamily="18" charset="0"/>
                <a:ea typeface="Times New Roman" panose="02020603050405020304" pitchFamily="18" charset="0"/>
              </a:rPr>
            </a:br>
            <a:r>
              <a:rPr lang="en-US" sz="1400" b="1" dirty="0">
                <a:solidFill>
                  <a:srgbClr val="424242"/>
                </a:solidFill>
                <a:effectLst/>
                <a:ea typeface="Times New Roman" panose="02020603050405020304" pitchFamily="18" charset="0"/>
              </a:rPr>
              <a:t>12 postings $6,750.00</a:t>
            </a:r>
          </a:p>
        </p:txBody>
      </p:sp>
      <p:sp>
        <p:nvSpPr>
          <p:cNvPr id="9" name="Slide Number Placeholder 8">
            <a:extLst>
              <a:ext uri="{FF2B5EF4-FFF2-40B4-BE49-F238E27FC236}">
                <a16:creationId xmlns:a16="http://schemas.microsoft.com/office/drawing/2014/main" id="{F6674CC0-0E5D-190C-A5FC-C78CE947CBDB}"/>
              </a:ext>
            </a:extLst>
          </p:cNvPr>
          <p:cNvSpPr>
            <a:spLocks noGrp="1"/>
          </p:cNvSpPr>
          <p:nvPr>
            <p:ph type="sldNum" sz="quarter" idx="12"/>
          </p:nvPr>
        </p:nvSpPr>
        <p:spPr/>
        <p:txBody>
          <a:bodyPr/>
          <a:lstStyle/>
          <a:p>
            <a:fld id="{07CE569E-9B7C-4CB9-AB80-C0841F922CFF}" type="slidenum">
              <a:rPr lang="en-US" smtClean="0"/>
              <a:t>27</a:t>
            </a:fld>
            <a:endParaRPr lang="en-US"/>
          </a:p>
        </p:txBody>
      </p:sp>
      <p:pic>
        <p:nvPicPr>
          <p:cNvPr id="1026" name="Picture 2">
            <a:hlinkClick r:id="rId2"/>
            <a:extLst>
              <a:ext uri="{FF2B5EF4-FFF2-40B4-BE49-F238E27FC236}">
                <a16:creationId xmlns:a16="http://schemas.microsoft.com/office/drawing/2014/main" id="{EF32BA4B-8378-0D14-B62C-C4FD1B21DC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62190" y="873759"/>
            <a:ext cx="3090349" cy="246945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77F9980-E9D0-223A-6F91-AB0CF401B907}"/>
              </a:ext>
            </a:extLst>
          </p:cNvPr>
          <p:cNvSpPr txBox="1"/>
          <p:nvPr/>
        </p:nvSpPr>
        <p:spPr>
          <a:xfrm>
            <a:off x="1300729" y="2108487"/>
            <a:ext cx="3090349" cy="369332"/>
          </a:xfrm>
          <a:prstGeom prst="rect">
            <a:avLst/>
          </a:prstGeom>
          <a:noFill/>
        </p:spPr>
        <p:txBody>
          <a:bodyPr wrap="square" rtlCol="0">
            <a:spAutoFit/>
          </a:bodyPr>
          <a:lstStyle/>
          <a:p>
            <a:r>
              <a:rPr lang="en-US" b="1" dirty="0"/>
              <a:t>A Bloody Good Story</a:t>
            </a:r>
          </a:p>
        </p:txBody>
      </p:sp>
      <p:sp>
        <p:nvSpPr>
          <p:cNvPr id="10" name="TextBox 9">
            <a:extLst>
              <a:ext uri="{FF2B5EF4-FFF2-40B4-BE49-F238E27FC236}">
                <a16:creationId xmlns:a16="http://schemas.microsoft.com/office/drawing/2014/main" id="{C1750F64-93FD-B9FD-6B0E-48DEC0B8A630}"/>
              </a:ext>
            </a:extLst>
          </p:cNvPr>
          <p:cNvSpPr txBox="1"/>
          <p:nvPr/>
        </p:nvSpPr>
        <p:spPr>
          <a:xfrm>
            <a:off x="2743199" y="1762539"/>
            <a:ext cx="4333461" cy="369332"/>
          </a:xfrm>
          <a:prstGeom prst="rect">
            <a:avLst/>
          </a:prstGeom>
          <a:noFill/>
        </p:spPr>
        <p:txBody>
          <a:bodyPr wrap="square" rtlCol="0">
            <a:spAutoFit/>
          </a:bodyPr>
          <a:lstStyle/>
          <a:p>
            <a:r>
              <a:rPr lang="en-US" dirty="0">
                <a:solidFill>
                  <a:schemeClr val="bg1"/>
                </a:solidFill>
              </a:rPr>
              <a:t>… for travel brands with a story to tell</a:t>
            </a:r>
          </a:p>
        </p:txBody>
      </p:sp>
    </p:spTree>
    <p:extLst>
      <p:ext uri="{BB962C8B-B14F-4D97-AF65-F5344CB8AC3E}">
        <p14:creationId xmlns:p14="http://schemas.microsoft.com/office/powerpoint/2010/main" val="22460349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8694B-EFEB-411A-DD5B-D44C4BCF3127}"/>
              </a:ext>
            </a:extLst>
          </p:cNvPr>
          <p:cNvSpPr>
            <a:spLocks noGrp="1"/>
          </p:cNvSpPr>
          <p:nvPr>
            <p:ph type="title"/>
          </p:nvPr>
        </p:nvSpPr>
        <p:spPr>
          <a:xfrm>
            <a:off x="1154953" y="973668"/>
            <a:ext cx="8761413" cy="706964"/>
          </a:xfrm>
        </p:spPr>
        <p:txBody>
          <a:bodyPr>
            <a:normAutofit/>
          </a:bodyPr>
          <a:lstStyle/>
          <a:p>
            <a:r>
              <a:rPr lang="en-US"/>
              <a:t>Earned Media</a:t>
            </a:r>
          </a:p>
        </p:txBody>
      </p:sp>
      <p:sp>
        <p:nvSpPr>
          <p:cNvPr id="5" name="Slide Number Placeholder 4">
            <a:extLst>
              <a:ext uri="{FF2B5EF4-FFF2-40B4-BE49-F238E27FC236}">
                <a16:creationId xmlns:a16="http://schemas.microsoft.com/office/drawing/2014/main" id="{B455F653-62CF-D3FD-1133-4D94CD14E929}"/>
              </a:ext>
            </a:extLst>
          </p:cNvPr>
          <p:cNvSpPr>
            <a:spLocks noGrp="1"/>
          </p:cNvSpPr>
          <p:nvPr>
            <p:ph type="sldNum" sz="quarter" idx="12"/>
          </p:nvPr>
        </p:nvSpPr>
        <p:spPr>
          <a:xfrm>
            <a:off x="10352540" y="295729"/>
            <a:ext cx="838199" cy="767687"/>
          </a:xfrm>
        </p:spPr>
        <p:txBody>
          <a:bodyPr>
            <a:normAutofit/>
          </a:bodyPr>
          <a:lstStyle/>
          <a:p>
            <a:pPr>
              <a:spcAft>
                <a:spcPts val="600"/>
              </a:spcAft>
            </a:pPr>
            <a:fld id="{07CE569E-9B7C-4CB9-AB80-C0841F922CFF}" type="slidenum">
              <a:rPr lang="en-US" smtClean="0"/>
              <a:pPr>
                <a:spcAft>
                  <a:spcPts val="600"/>
                </a:spcAft>
              </a:pPr>
              <a:t>28</a:t>
            </a:fld>
            <a:endParaRPr lang="en-US"/>
          </a:p>
        </p:txBody>
      </p:sp>
      <p:pic>
        <p:nvPicPr>
          <p:cNvPr id="20482" name="Picture 2" descr="Your news on eTurboNews">
            <a:extLst>
              <a:ext uri="{FF2B5EF4-FFF2-40B4-BE49-F238E27FC236}">
                <a16:creationId xmlns:a16="http://schemas.microsoft.com/office/drawing/2014/main" id="{66B922ED-1E20-73C8-7A1B-967313EF01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1151" b="1"/>
          <a:stretch/>
        </p:blipFill>
        <p:spPr bwMode="auto">
          <a:xfrm>
            <a:off x="1151467" y="2775951"/>
            <a:ext cx="3031901" cy="3067163"/>
          </a:xfrm>
          <a:prstGeom prst="roundRect">
            <a:avLst>
              <a:gd name="adj" fmla="val 1858"/>
            </a:avLst>
          </a:prstGeom>
          <a:noFill/>
          <a:effectLst>
            <a:outerShdw blurRad="50800" dist="50800" dir="54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88D3DB75-1D80-9CB2-006D-753BCC5C9A83}"/>
              </a:ext>
            </a:extLst>
          </p:cNvPr>
          <p:cNvSpPr>
            <a:spLocks noGrp="1"/>
          </p:cNvSpPr>
          <p:nvPr>
            <p:ph idx="1"/>
          </p:nvPr>
        </p:nvSpPr>
        <p:spPr>
          <a:xfrm>
            <a:off x="4641336" y="2603500"/>
            <a:ext cx="6551597" cy="3416300"/>
          </a:xfrm>
        </p:spPr>
        <p:txBody>
          <a:bodyPr anchor="ctr">
            <a:normAutofit/>
          </a:bodyPr>
          <a:lstStyle/>
          <a:p>
            <a:pPr fontAlgn="base"/>
            <a:r>
              <a:rPr lang="en-US" sz="1700" b="1" i="0">
                <a:effectLst/>
                <a:highlight>
                  <a:srgbClr val="FFFFFF"/>
                </a:highlight>
                <a:latin typeface="Roboto Slab" pitchFamily="2" charset="0"/>
              </a:rPr>
              <a:t>Earned Media Is NOT Free</a:t>
            </a:r>
            <a:endParaRPr lang="en-US" sz="1700" b="0" i="0">
              <a:effectLst/>
              <a:highlight>
                <a:srgbClr val="FFFFFF"/>
              </a:highlight>
              <a:latin typeface="Roboto Slab" pitchFamily="2" charset="0"/>
            </a:endParaRPr>
          </a:p>
          <a:p>
            <a:pPr fontAlgn="base"/>
            <a:r>
              <a:rPr lang="en-US" sz="1700" b="0" i="0">
                <a:effectLst/>
                <a:highlight>
                  <a:srgbClr val="FFFFFF"/>
                </a:highlight>
                <a:latin typeface="Open Sans" panose="020B0606030504020204" pitchFamily="34" charset="0"/>
              </a:rPr>
              <a:t>If you were compensated as a PR professional to pitch your news to </a:t>
            </a:r>
            <a:r>
              <a:rPr lang="en-US" sz="1700" b="0" i="0" err="1">
                <a:effectLst/>
                <a:highlight>
                  <a:srgbClr val="FFFFFF"/>
                </a:highlight>
                <a:latin typeface="Open Sans" panose="020B0606030504020204" pitchFamily="34" charset="0"/>
              </a:rPr>
              <a:t>eTurboNews</a:t>
            </a:r>
            <a:r>
              <a:rPr lang="en-US" sz="1700" b="0" i="0">
                <a:effectLst/>
                <a:highlight>
                  <a:srgbClr val="FFFFFF"/>
                </a:highlight>
                <a:latin typeface="Open Sans" panose="020B0606030504020204" pitchFamily="34" charset="0"/>
              </a:rPr>
              <a:t> or to any of our publications, we strongly suggest you use our commercial partner options</a:t>
            </a:r>
          </a:p>
          <a:p>
            <a:pPr fontAlgn="base"/>
            <a:r>
              <a:rPr lang="en-US" sz="1700" b="0" i="0">
                <a:effectLst/>
                <a:highlight>
                  <a:srgbClr val="FFFFFF"/>
                </a:highlight>
                <a:latin typeface="Open Sans" panose="020B0606030504020204" pitchFamily="34" charset="0"/>
              </a:rPr>
              <a:t>If we do find earned media content timely and newsworthy and publish it without compensation, an Earned Media Alert and Paywall may be added to your article to inform our readers your content was not fact-checked and may be promotional.</a:t>
            </a:r>
          </a:p>
          <a:p>
            <a:pPr fontAlgn="base"/>
            <a:r>
              <a:rPr lang="en-US" sz="1700" b="0" i="0">
                <a:effectLst/>
                <a:highlight>
                  <a:srgbClr val="FFFFFF"/>
                </a:highlight>
                <a:latin typeface="Open Sans" panose="020B0606030504020204" pitchFamily="34" charset="0"/>
              </a:rPr>
              <a:t>It’s essential for </a:t>
            </a:r>
            <a:r>
              <a:rPr lang="en-US" sz="1700" b="0" i="0" err="1">
                <a:effectLst/>
                <a:highlight>
                  <a:srgbClr val="FFFFFF"/>
                </a:highlight>
                <a:latin typeface="Open Sans" panose="020B0606030504020204" pitchFamily="34" charset="0"/>
              </a:rPr>
              <a:t>eTurboNews</a:t>
            </a:r>
            <a:r>
              <a:rPr lang="en-US" sz="1700" b="0" i="0">
                <a:effectLst/>
                <a:highlight>
                  <a:srgbClr val="FFFFFF"/>
                </a:highlight>
                <a:latin typeface="Open Sans" panose="020B0606030504020204" pitchFamily="34" charset="0"/>
              </a:rPr>
              <a:t> to be part of the earning process</a:t>
            </a:r>
          </a:p>
        </p:txBody>
      </p:sp>
    </p:spTree>
    <p:extLst>
      <p:ext uri="{BB962C8B-B14F-4D97-AF65-F5344CB8AC3E}">
        <p14:creationId xmlns:p14="http://schemas.microsoft.com/office/powerpoint/2010/main" val="28731536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480991B-3C58-1905-C7D6-08440412C5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B31D3F-C461-249B-145B-DBF4175F6E10}"/>
              </a:ext>
            </a:extLst>
          </p:cNvPr>
          <p:cNvSpPr>
            <a:spLocks noGrp="1"/>
          </p:cNvSpPr>
          <p:nvPr>
            <p:ph type="title"/>
          </p:nvPr>
        </p:nvSpPr>
        <p:spPr>
          <a:xfrm>
            <a:off x="1154953" y="973668"/>
            <a:ext cx="8761413" cy="706964"/>
          </a:xfrm>
        </p:spPr>
        <p:txBody>
          <a:bodyPr>
            <a:normAutofit/>
          </a:bodyPr>
          <a:lstStyle/>
          <a:p>
            <a:r>
              <a:rPr lang="en-US" dirty="0"/>
              <a:t>Super Release</a:t>
            </a:r>
          </a:p>
        </p:txBody>
      </p:sp>
      <p:sp>
        <p:nvSpPr>
          <p:cNvPr id="5" name="Slide Number Placeholder 4">
            <a:extLst>
              <a:ext uri="{FF2B5EF4-FFF2-40B4-BE49-F238E27FC236}">
                <a16:creationId xmlns:a16="http://schemas.microsoft.com/office/drawing/2014/main" id="{C6B70BBC-D002-A987-FD72-BB5F8A9C6725}"/>
              </a:ext>
            </a:extLst>
          </p:cNvPr>
          <p:cNvSpPr>
            <a:spLocks noGrp="1"/>
          </p:cNvSpPr>
          <p:nvPr>
            <p:ph type="sldNum" sz="quarter" idx="12"/>
          </p:nvPr>
        </p:nvSpPr>
        <p:spPr>
          <a:xfrm>
            <a:off x="10352540" y="295729"/>
            <a:ext cx="838199" cy="767687"/>
          </a:xfrm>
        </p:spPr>
        <p:txBody>
          <a:bodyPr>
            <a:normAutofit/>
          </a:bodyPr>
          <a:lstStyle/>
          <a:p>
            <a:pPr>
              <a:spcAft>
                <a:spcPts val="600"/>
              </a:spcAft>
            </a:pPr>
            <a:fld id="{07CE569E-9B7C-4CB9-AB80-C0841F922CFF}" type="slidenum">
              <a:rPr lang="en-US" smtClean="0"/>
              <a:pPr>
                <a:spcAft>
                  <a:spcPts val="600"/>
                </a:spcAft>
              </a:pPr>
              <a:t>29</a:t>
            </a:fld>
            <a:endParaRPr lang="en-US"/>
          </a:p>
        </p:txBody>
      </p:sp>
      <p:sp>
        <p:nvSpPr>
          <p:cNvPr id="3" name="Content Placeholder 2">
            <a:extLst>
              <a:ext uri="{FF2B5EF4-FFF2-40B4-BE49-F238E27FC236}">
                <a16:creationId xmlns:a16="http://schemas.microsoft.com/office/drawing/2014/main" id="{856DEE94-B86E-724B-C18B-95BC21440A6F}"/>
              </a:ext>
            </a:extLst>
          </p:cNvPr>
          <p:cNvSpPr>
            <a:spLocks noGrp="1"/>
          </p:cNvSpPr>
          <p:nvPr>
            <p:ph idx="1"/>
          </p:nvPr>
        </p:nvSpPr>
        <p:spPr>
          <a:xfrm>
            <a:off x="6251731" y="2463282"/>
            <a:ext cx="4941202" cy="3657600"/>
          </a:xfrm>
        </p:spPr>
        <p:txBody>
          <a:bodyPr anchor="ctr">
            <a:normAutofit fontScale="92500" lnSpcReduction="10000"/>
          </a:bodyPr>
          <a:lstStyle/>
          <a:p>
            <a:pPr fontAlgn="base"/>
            <a:endParaRPr lang="en-US" sz="1600" b="1" i="0" dirty="0">
              <a:solidFill>
                <a:srgbClr val="232323"/>
              </a:solidFill>
              <a:effectLst/>
              <a:latin typeface="Roboto Slab" pitchFamily="2" charset="0"/>
            </a:endParaRPr>
          </a:p>
          <a:p>
            <a:pPr fontAlgn="base"/>
            <a:r>
              <a:rPr lang="en-US" sz="1600" i="0" dirty="0">
                <a:solidFill>
                  <a:srgbClr val="232323"/>
                </a:solidFill>
                <a:effectLst/>
                <a:latin typeface="Roboto Slab" pitchFamily="2" charset="0"/>
              </a:rPr>
              <a:t>How can </a:t>
            </a:r>
            <a:r>
              <a:rPr lang="en-US" sz="1600" dirty="0">
                <a:solidFill>
                  <a:srgbClr val="232323"/>
                </a:solidFill>
                <a:latin typeface="Roboto Slab" pitchFamily="2" charset="0"/>
              </a:rPr>
              <a:t>you </a:t>
            </a:r>
            <a:r>
              <a:rPr lang="en-US" sz="1600" i="0" dirty="0">
                <a:solidFill>
                  <a:srgbClr val="232323"/>
                </a:solidFill>
                <a:effectLst/>
                <a:latin typeface="Roboto Slab" pitchFamily="2" charset="0"/>
              </a:rPr>
              <a:t>dramatically increase your press release’s effectiveness?  </a:t>
            </a:r>
          </a:p>
          <a:p>
            <a:pPr fontAlgn="base"/>
            <a:r>
              <a:rPr lang="en-US" sz="1600" dirty="0">
                <a:solidFill>
                  <a:srgbClr val="232323"/>
                </a:solidFill>
                <a:latin typeface="Roboto Slab" pitchFamily="2" charset="0"/>
              </a:rPr>
              <a:t>A Super Release is positioned on top or below a story headline (yellow background) </a:t>
            </a:r>
          </a:p>
          <a:p>
            <a:pPr fontAlgn="base"/>
            <a:r>
              <a:rPr lang="en-US" sz="1600" dirty="0">
                <a:solidFill>
                  <a:srgbClr val="232323"/>
                </a:solidFill>
                <a:latin typeface="Roboto Slab" pitchFamily="2" charset="0"/>
              </a:rPr>
              <a:t>Position your message to be seen by readers in the country or countries you target, and change messages per country and viewer. </a:t>
            </a:r>
          </a:p>
          <a:p>
            <a:pPr fontAlgn="base"/>
            <a:r>
              <a:rPr lang="en-US" sz="1600" dirty="0">
                <a:solidFill>
                  <a:srgbClr val="232323"/>
                </a:solidFill>
                <a:latin typeface="Roboto Slab" pitchFamily="2" charset="0"/>
              </a:rPr>
              <a:t>Google does not index super releases, but visible on every single article </a:t>
            </a:r>
            <a:r>
              <a:rPr lang="en-US" sz="1600" dirty="0" err="1">
                <a:solidFill>
                  <a:srgbClr val="232323"/>
                </a:solidFill>
                <a:latin typeface="Roboto Slab" pitchFamily="2" charset="0"/>
              </a:rPr>
              <a:t>eTN</a:t>
            </a:r>
            <a:r>
              <a:rPr lang="en-US" sz="1600" dirty="0">
                <a:solidFill>
                  <a:srgbClr val="232323"/>
                </a:solidFill>
                <a:latin typeface="Roboto Slab" pitchFamily="2" charset="0"/>
              </a:rPr>
              <a:t> publishes (more than ½ million)</a:t>
            </a:r>
          </a:p>
          <a:p>
            <a:pPr fontAlgn="base"/>
            <a:r>
              <a:rPr lang="en-US" sz="1600" dirty="0">
                <a:solidFill>
                  <a:srgbClr val="232323"/>
                </a:solidFill>
                <a:latin typeface="Roboto Slab" pitchFamily="2" charset="0"/>
              </a:rPr>
              <a:t>Combine a super release with a regular release, indexed and included on e-newsletters.</a:t>
            </a:r>
          </a:p>
          <a:p>
            <a:pPr fontAlgn="base"/>
            <a:endParaRPr lang="en-US" sz="1700" b="1" dirty="0">
              <a:solidFill>
                <a:schemeClr val="tx1"/>
              </a:solidFill>
              <a:highlight>
                <a:srgbClr val="FFFFFF"/>
              </a:highlight>
              <a:latin typeface="Roboto Slab" pitchFamily="2" charset="0"/>
            </a:endParaRPr>
          </a:p>
          <a:p>
            <a:pPr fontAlgn="base"/>
            <a:endParaRPr lang="en-US" sz="1700" b="0" i="0" dirty="0">
              <a:effectLst/>
              <a:highlight>
                <a:srgbClr val="FFFFFF"/>
              </a:highlight>
              <a:latin typeface="Roboto Slab" pitchFamily="2" charset="0"/>
            </a:endParaRPr>
          </a:p>
        </p:txBody>
      </p:sp>
      <p:pic>
        <p:nvPicPr>
          <p:cNvPr id="4" name="Picture 3">
            <a:extLst>
              <a:ext uri="{FF2B5EF4-FFF2-40B4-BE49-F238E27FC236}">
                <a16:creationId xmlns:a16="http://schemas.microsoft.com/office/drawing/2014/main" id="{7580E3FF-C78B-6735-92F8-C2B85E1E62E9}"/>
              </a:ext>
            </a:extLst>
          </p:cNvPr>
          <p:cNvPicPr>
            <a:picLocks noChangeAspect="1"/>
          </p:cNvPicPr>
          <p:nvPr/>
        </p:nvPicPr>
        <p:blipFill>
          <a:blip r:embed="rId2"/>
          <a:stretch>
            <a:fillRect/>
          </a:stretch>
        </p:blipFill>
        <p:spPr>
          <a:xfrm>
            <a:off x="408424" y="2192372"/>
            <a:ext cx="5687576" cy="4339057"/>
          </a:xfrm>
          <a:prstGeom prst="rect">
            <a:avLst/>
          </a:prstGeom>
        </p:spPr>
      </p:pic>
    </p:spTree>
    <p:extLst>
      <p:ext uri="{BB962C8B-B14F-4D97-AF65-F5344CB8AC3E}">
        <p14:creationId xmlns:p14="http://schemas.microsoft.com/office/powerpoint/2010/main" val="33203064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9EEA6-12BA-F968-E6E7-EF2557779271}"/>
              </a:ext>
            </a:extLst>
          </p:cNvPr>
          <p:cNvSpPr>
            <a:spLocks noGrp="1"/>
          </p:cNvSpPr>
          <p:nvPr>
            <p:ph type="title"/>
          </p:nvPr>
        </p:nvSpPr>
        <p:spPr/>
        <p:txBody>
          <a:bodyPr/>
          <a:lstStyle/>
          <a:p>
            <a:r>
              <a:rPr lang="en-US" dirty="0"/>
              <a:t>Included in press-release postings</a:t>
            </a:r>
          </a:p>
        </p:txBody>
      </p:sp>
      <p:sp>
        <p:nvSpPr>
          <p:cNvPr id="3" name="Content Placeholder 2">
            <a:extLst>
              <a:ext uri="{FF2B5EF4-FFF2-40B4-BE49-F238E27FC236}">
                <a16:creationId xmlns:a16="http://schemas.microsoft.com/office/drawing/2014/main" id="{11039542-5A60-5A25-5262-1E16FC38B2AC}"/>
              </a:ext>
            </a:extLst>
          </p:cNvPr>
          <p:cNvSpPr>
            <a:spLocks noGrp="1"/>
          </p:cNvSpPr>
          <p:nvPr>
            <p:ph sz="half" idx="1"/>
          </p:nvPr>
        </p:nvSpPr>
        <p:spPr/>
        <p:txBody>
          <a:bodyPr>
            <a:normAutofit fontScale="77500" lnSpcReduction="20000"/>
          </a:bodyPr>
          <a:lstStyle/>
          <a:p>
            <a:pPr algn="l" fontAlgn="base">
              <a:buFont typeface="Arial" panose="020B0604020202020204" pitchFamily="34" charset="0"/>
              <a:buChar char="•"/>
            </a:pPr>
            <a:r>
              <a:rPr lang="en-US" b="0" i="0" dirty="0">
                <a:solidFill>
                  <a:srgbClr val="000000"/>
                </a:solidFill>
                <a:effectLst/>
                <a:latin typeface="Open Sans" panose="020B0606030504020204" pitchFamily="34" charset="0"/>
              </a:rPr>
              <a:t>Excerpt</a:t>
            </a:r>
          </a:p>
          <a:p>
            <a:pPr algn="l" fontAlgn="base">
              <a:buFont typeface="Arial" panose="020B0604020202020204" pitchFamily="34" charset="0"/>
              <a:buChar char="•"/>
            </a:pPr>
            <a:r>
              <a:rPr lang="en-US" b="0" i="0" dirty="0">
                <a:solidFill>
                  <a:srgbClr val="000000"/>
                </a:solidFill>
                <a:effectLst/>
                <a:latin typeface="Open Sans" panose="020B0606030504020204" pitchFamily="34" charset="0"/>
              </a:rPr>
              <a:t>Spell &amp; Grammar Check</a:t>
            </a:r>
          </a:p>
          <a:p>
            <a:pPr algn="l" fontAlgn="base">
              <a:buFont typeface="Arial" panose="020B0604020202020204" pitchFamily="34" charset="0"/>
              <a:buChar char="•"/>
            </a:pPr>
            <a:r>
              <a:rPr lang="en-US" b="0" i="0" dirty="0">
                <a:solidFill>
                  <a:srgbClr val="000000"/>
                </a:solidFill>
                <a:effectLst/>
                <a:latin typeface="Open Sans" panose="020B0606030504020204" pitchFamily="34" charset="0"/>
              </a:rPr>
              <a:t>One feature photo or logo</a:t>
            </a:r>
          </a:p>
          <a:p>
            <a:pPr algn="l" fontAlgn="base">
              <a:buFont typeface="Arial" panose="020B0604020202020204" pitchFamily="34" charset="0"/>
              <a:buChar char="•"/>
            </a:pPr>
            <a:r>
              <a:rPr lang="en-US" b="0" i="0" dirty="0">
                <a:solidFill>
                  <a:srgbClr val="000000"/>
                </a:solidFill>
                <a:effectLst/>
                <a:latin typeface="Open Sans" panose="020B0606030504020204" pitchFamily="34" charset="0"/>
              </a:rPr>
              <a:t>One internal link</a:t>
            </a:r>
          </a:p>
          <a:p>
            <a:pPr algn="l" fontAlgn="base">
              <a:buFont typeface="Arial" panose="020B0604020202020204" pitchFamily="34" charset="0"/>
              <a:buChar char="•"/>
            </a:pPr>
            <a:r>
              <a:rPr lang="en-US" b="0" i="0" dirty="0">
                <a:solidFill>
                  <a:srgbClr val="000000"/>
                </a:solidFill>
                <a:effectLst/>
                <a:latin typeface="Open Sans" panose="020B0606030504020204" pitchFamily="34" charset="0"/>
              </a:rPr>
              <a:t>One outgoing link</a:t>
            </a:r>
          </a:p>
          <a:p>
            <a:pPr algn="l" fontAlgn="base">
              <a:buFont typeface="Arial" panose="020B0604020202020204" pitchFamily="34" charset="0"/>
              <a:buChar char="•"/>
            </a:pPr>
            <a:r>
              <a:rPr lang="en-US" b="0" i="0" dirty="0">
                <a:solidFill>
                  <a:srgbClr val="000000"/>
                </a:solidFill>
                <a:effectLst/>
                <a:latin typeface="Open Sans" panose="020B0606030504020204" pitchFamily="34" charset="0"/>
              </a:rPr>
              <a:t>Search engine submission with index guarantee.</a:t>
            </a:r>
          </a:p>
          <a:p>
            <a:pPr algn="l" fontAlgn="base">
              <a:buFont typeface="Arial" panose="020B0604020202020204" pitchFamily="34" charset="0"/>
              <a:buChar char="•"/>
            </a:pPr>
            <a:r>
              <a:rPr lang="en-US" b="0" i="0" dirty="0">
                <a:solidFill>
                  <a:srgbClr val="000000"/>
                </a:solidFill>
                <a:effectLst/>
                <a:latin typeface="Open Sans" panose="020B0606030504020204" pitchFamily="34" charset="0"/>
              </a:rPr>
              <a:t>News aggregator submissions, such as Google and Bing News</a:t>
            </a:r>
          </a:p>
          <a:p>
            <a:pPr algn="l" fontAlgn="base">
              <a:buFont typeface="Arial" panose="020B0604020202020204" pitchFamily="34" charset="0"/>
              <a:buChar char="•"/>
            </a:pPr>
            <a:r>
              <a:rPr lang="en-US" b="0" i="0" dirty="0">
                <a:solidFill>
                  <a:srgbClr val="000000"/>
                </a:solidFill>
                <a:effectLst/>
                <a:latin typeface="Open Sans" panose="020B0606030504020204" pitchFamily="34" charset="0"/>
              </a:rPr>
              <a:t>Translated and included on our 100+ independent and searchable language news portals</a:t>
            </a:r>
          </a:p>
          <a:p>
            <a:pPr algn="l" fontAlgn="base">
              <a:buFont typeface="Arial" panose="020B0604020202020204" pitchFamily="34" charset="0"/>
              <a:buChar char="•"/>
            </a:pPr>
            <a:r>
              <a:rPr lang="en-US" b="0" i="0" dirty="0">
                <a:solidFill>
                  <a:srgbClr val="000000"/>
                </a:solidFill>
                <a:effectLst/>
                <a:latin typeface="Open Sans" panose="020B0606030504020204" pitchFamily="34" charset="0"/>
              </a:rPr>
              <a:t>Quote</a:t>
            </a:r>
          </a:p>
          <a:p>
            <a:pPr algn="l" fontAlgn="base">
              <a:buFont typeface="Arial" panose="020B0604020202020204" pitchFamily="34" charset="0"/>
              <a:buChar char="•"/>
            </a:pPr>
            <a:r>
              <a:rPr lang="en-US" b="0" i="0" dirty="0">
                <a:solidFill>
                  <a:srgbClr val="000000"/>
                </a:solidFill>
                <a:effectLst/>
                <a:latin typeface="Open Sans" panose="020B0606030504020204" pitchFamily="34" charset="0"/>
              </a:rPr>
              <a:t>About Statement</a:t>
            </a:r>
          </a:p>
          <a:p>
            <a:pPr marL="0" indent="0">
              <a:buNone/>
            </a:pPr>
            <a:endParaRPr lang="en-US" dirty="0"/>
          </a:p>
        </p:txBody>
      </p:sp>
      <p:sp>
        <p:nvSpPr>
          <p:cNvPr id="4" name="Content Placeholder 3">
            <a:extLst>
              <a:ext uri="{FF2B5EF4-FFF2-40B4-BE49-F238E27FC236}">
                <a16:creationId xmlns:a16="http://schemas.microsoft.com/office/drawing/2014/main" id="{3E99028D-E8B9-FA06-EB02-DAB67C8AB29C}"/>
              </a:ext>
            </a:extLst>
          </p:cNvPr>
          <p:cNvSpPr>
            <a:spLocks noGrp="1"/>
          </p:cNvSpPr>
          <p:nvPr>
            <p:ph sz="half" idx="2"/>
          </p:nvPr>
        </p:nvSpPr>
        <p:spPr/>
        <p:txBody>
          <a:bodyPr>
            <a:normAutofit fontScale="77500" lnSpcReduction="20000"/>
          </a:bodyPr>
          <a:lstStyle/>
          <a:p>
            <a:pPr algn="l" fontAlgn="base">
              <a:buFont typeface="Arial" panose="020B0604020202020204" pitchFamily="34" charset="0"/>
              <a:buChar char="•"/>
            </a:pPr>
            <a:r>
              <a:rPr lang="en-US" b="0" i="0" dirty="0">
                <a:solidFill>
                  <a:srgbClr val="000000"/>
                </a:solidFill>
                <a:effectLst/>
                <a:latin typeface="Open Sans" panose="020B0606030504020204" pitchFamily="34" charset="0"/>
              </a:rPr>
              <a:t>SEO check (</a:t>
            </a:r>
            <a:r>
              <a:rPr lang="en-US" b="0" i="0" dirty="0" err="1">
                <a:solidFill>
                  <a:srgbClr val="000000"/>
                </a:solidFill>
                <a:effectLst/>
                <a:latin typeface="Open Sans" panose="020B0606030504020204" pitchFamily="34" charset="0"/>
              </a:rPr>
              <a:t>keyphrase</a:t>
            </a:r>
            <a:r>
              <a:rPr lang="en-US" b="0" i="0" dirty="0">
                <a:solidFill>
                  <a:srgbClr val="000000"/>
                </a:solidFill>
                <a:effectLst/>
                <a:latin typeface="Open Sans" panose="020B0606030504020204" pitchFamily="34" charset="0"/>
              </a:rPr>
              <a:t>, keywords, headline, excerpt) and adjustment for better searches and openings:</a:t>
            </a:r>
          </a:p>
          <a:p>
            <a:pPr algn="l" fontAlgn="base">
              <a:buFont typeface="Arial" panose="020B0604020202020204" pitchFamily="34" charset="0"/>
              <a:buChar char="•"/>
            </a:pPr>
            <a:r>
              <a:rPr lang="en-US" b="0" i="0" dirty="0">
                <a:solidFill>
                  <a:srgbClr val="000000"/>
                </a:solidFill>
                <a:effectLst/>
                <a:latin typeface="Open Sans" panose="020B0606030504020204" pitchFamily="34" charset="0"/>
              </a:rPr>
              <a:t>News portal (Frontpage) inclusion (must be relevant travel-related content):</a:t>
            </a:r>
          </a:p>
          <a:p>
            <a:pPr algn="l" fontAlgn="base">
              <a:buFont typeface="Arial" panose="020B0604020202020204" pitchFamily="34" charset="0"/>
              <a:buChar char="•"/>
            </a:pPr>
            <a:r>
              <a:rPr lang="en-US" b="0" i="0" dirty="0">
                <a:solidFill>
                  <a:srgbClr val="000000"/>
                </a:solidFill>
                <a:effectLst/>
                <a:latin typeface="Open Sans" panose="020B0606030504020204" pitchFamily="34" charset="0"/>
              </a:rPr>
              <a:t>Additional photos and/or a YouTube-embedded link</a:t>
            </a:r>
          </a:p>
          <a:p>
            <a:pPr algn="l" fontAlgn="base">
              <a:buFont typeface="Arial" panose="020B0604020202020204" pitchFamily="34" charset="0"/>
              <a:buChar char="•"/>
            </a:pPr>
            <a:r>
              <a:rPr lang="en-US" b="0" i="0" dirty="0">
                <a:solidFill>
                  <a:srgbClr val="000000"/>
                </a:solidFill>
                <a:effectLst/>
                <a:latin typeface="Open Sans" panose="020B0606030504020204" pitchFamily="34" charset="0"/>
              </a:rPr>
              <a:t>Included on the </a:t>
            </a:r>
            <a:r>
              <a:rPr lang="en-US" b="0" i="0" dirty="0" err="1">
                <a:solidFill>
                  <a:srgbClr val="000000"/>
                </a:solidFill>
                <a:effectLst/>
                <a:latin typeface="Open Sans" panose="020B0606030504020204" pitchFamily="34" charset="0"/>
              </a:rPr>
              <a:t>eTN</a:t>
            </a:r>
            <a:r>
              <a:rPr lang="en-US" b="0" i="0" dirty="0">
                <a:solidFill>
                  <a:srgbClr val="000000"/>
                </a:solidFill>
                <a:effectLst/>
                <a:latin typeface="Open Sans" panose="020B0606030504020204" pitchFamily="34" charset="0"/>
              </a:rPr>
              <a:t> email newsletters to 180,000+ travel industry subscribers (for travel-related postings only)</a:t>
            </a:r>
          </a:p>
          <a:p>
            <a:pPr algn="l" fontAlgn="base">
              <a:buFont typeface="Arial" panose="020B0604020202020204" pitchFamily="34" charset="0"/>
              <a:buChar char="•"/>
            </a:pPr>
            <a:r>
              <a:rPr lang="en-US" b="0" i="0" dirty="0">
                <a:solidFill>
                  <a:srgbClr val="000000"/>
                </a:solidFill>
                <a:effectLst/>
                <a:latin typeface="Open Sans" panose="020B0606030504020204" pitchFamily="34" charset="0"/>
              </a:rPr>
              <a:t>Included in push notifications to the screen of 200,000+ subscribed web users:</a:t>
            </a:r>
          </a:p>
          <a:p>
            <a:pPr algn="l" fontAlgn="base">
              <a:buFont typeface="Arial" panose="020B0604020202020204" pitchFamily="34" charset="0"/>
              <a:buChar char="•"/>
            </a:pPr>
            <a:r>
              <a:rPr lang="en-US" b="0" i="0" dirty="0">
                <a:solidFill>
                  <a:srgbClr val="000000"/>
                </a:solidFill>
                <a:effectLst/>
                <a:latin typeface="Open Sans" panose="020B0606030504020204" pitchFamily="34" charset="0"/>
              </a:rPr>
              <a:t>Text converted to Audio and YouTube Versions and submitted to Video and Podcast search engines</a:t>
            </a:r>
          </a:p>
          <a:p>
            <a:pPr algn="l" fontAlgn="base">
              <a:buFont typeface="Arial" panose="020B0604020202020204" pitchFamily="34" charset="0"/>
              <a:buChar char="•"/>
            </a:pPr>
            <a:r>
              <a:rPr lang="en-US" b="0" i="0" dirty="0">
                <a:solidFill>
                  <a:srgbClr val="000000"/>
                </a:solidFill>
                <a:effectLst/>
                <a:latin typeface="Open Sans" panose="020B0606030504020204" pitchFamily="34" charset="0"/>
              </a:rPr>
              <a:t>Submitted to Social Media and Chat Groups, such as Facebook, LinkedIn, Instagram, X, Telegram, WhatsApp, </a:t>
            </a:r>
            <a:r>
              <a:rPr lang="en-US" b="0" i="0" dirty="0" err="1">
                <a:solidFill>
                  <a:srgbClr val="000000"/>
                </a:solidFill>
                <a:effectLst/>
                <a:latin typeface="Open Sans" panose="020B0606030504020204" pitchFamily="34" charset="0"/>
              </a:rPr>
              <a:t>etc</a:t>
            </a:r>
            <a:r>
              <a:rPr lang="en-US" b="0" i="0" dirty="0">
                <a:solidFill>
                  <a:srgbClr val="000000"/>
                </a:solidFill>
                <a:effectLst/>
                <a:latin typeface="Open Sans" panose="020B0606030504020204" pitchFamily="34" charset="0"/>
              </a:rPr>
              <a:t>:</a:t>
            </a:r>
          </a:p>
          <a:p>
            <a:endParaRPr lang="en-US" dirty="0"/>
          </a:p>
        </p:txBody>
      </p:sp>
      <p:sp>
        <p:nvSpPr>
          <p:cNvPr id="6" name="Slide Number Placeholder 5">
            <a:extLst>
              <a:ext uri="{FF2B5EF4-FFF2-40B4-BE49-F238E27FC236}">
                <a16:creationId xmlns:a16="http://schemas.microsoft.com/office/drawing/2014/main" id="{8C805D6E-8751-2CAF-30D2-E06D55125B84}"/>
              </a:ext>
            </a:extLst>
          </p:cNvPr>
          <p:cNvSpPr>
            <a:spLocks noGrp="1"/>
          </p:cNvSpPr>
          <p:nvPr>
            <p:ph type="sldNum" sz="quarter" idx="12"/>
          </p:nvPr>
        </p:nvSpPr>
        <p:spPr/>
        <p:txBody>
          <a:bodyPr/>
          <a:lstStyle/>
          <a:p>
            <a:fld id="{07CE569E-9B7C-4CB9-AB80-C0841F922CFF}" type="slidenum">
              <a:rPr lang="en-US" smtClean="0"/>
              <a:t>30</a:t>
            </a:fld>
            <a:endParaRPr lang="en-US"/>
          </a:p>
        </p:txBody>
      </p:sp>
    </p:spTree>
    <p:extLst>
      <p:ext uri="{BB962C8B-B14F-4D97-AF65-F5344CB8AC3E}">
        <p14:creationId xmlns:p14="http://schemas.microsoft.com/office/powerpoint/2010/main" val="34478626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46474D6-06FD-58E8-6079-40A35ACF9D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797B97-4923-2E14-AA4F-7E34B7D93B8E}"/>
              </a:ext>
            </a:extLst>
          </p:cNvPr>
          <p:cNvSpPr>
            <a:spLocks noGrp="1"/>
          </p:cNvSpPr>
          <p:nvPr>
            <p:ph type="title"/>
          </p:nvPr>
        </p:nvSpPr>
        <p:spPr>
          <a:xfrm>
            <a:off x="1154953" y="973668"/>
            <a:ext cx="8761413" cy="706964"/>
          </a:xfrm>
        </p:spPr>
        <p:txBody>
          <a:bodyPr>
            <a:normAutofit/>
          </a:bodyPr>
          <a:lstStyle/>
          <a:p>
            <a:r>
              <a:rPr lang="en-US" dirty="0"/>
              <a:t>Embedded Crosslinks</a:t>
            </a:r>
          </a:p>
        </p:txBody>
      </p:sp>
      <p:sp>
        <p:nvSpPr>
          <p:cNvPr id="5" name="Slide Number Placeholder 4">
            <a:extLst>
              <a:ext uri="{FF2B5EF4-FFF2-40B4-BE49-F238E27FC236}">
                <a16:creationId xmlns:a16="http://schemas.microsoft.com/office/drawing/2014/main" id="{03D8DCFB-1297-BEFD-8857-2989713C9BEF}"/>
              </a:ext>
            </a:extLst>
          </p:cNvPr>
          <p:cNvSpPr>
            <a:spLocks noGrp="1"/>
          </p:cNvSpPr>
          <p:nvPr>
            <p:ph type="sldNum" sz="quarter" idx="12"/>
          </p:nvPr>
        </p:nvSpPr>
        <p:spPr>
          <a:xfrm>
            <a:off x="10352540" y="295729"/>
            <a:ext cx="838199" cy="767687"/>
          </a:xfrm>
        </p:spPr>
        <p:txBody>
          <a:bodyPr>
            <a:normAutofit/>
          </a:bodyPr>
          <a:lstStyle/>
          <a:p>
            <a:pPr>
              <a:spcAft>
                <a:spcPts val="600"/>
              </a:spcAft>
            </a:pPr>
            <a:fld id="{07CE569E-9B7C-4CB9-AB80-C0841F922CFF}" type="slidenum">
              <a:rPr lang="en-US" smtClean="0"/>
              <a:pPr>
                <a:spcAft>
                  <a:spcPts val="600"/>
                </a:spcAft>
              </a:pPr>
              <a:t>31</a:t>
            </a:fld>
            <a:endParaRPr lang="en-US"/>
          </a:p>
        </p:txBody>
      </p:sp>
      <p:sp>
        <p:nvSpPr>
          <p:cNvPr id="3" name="Content Placeholder 2">
            <a:extLst>
              <a:ext uri="{FF2B5EF4-FFF2-40B4-BE49-F238E27FC236}">
                <a16:creationId xmlns:a16="http://schemas.microsoft.com/office/drawing/2014/main" id="{64F0C2A7-832D-CED5-0AD6-B22ED6580110}"/>
              </a:ext>
            </a:extLst>
          </p:cNvPr>
          <p:cNvSpPr>
            <a:spLocks noGrp="1"/>
          </p:cNvSpPr>
          <p:nvPr>
            <p:ph idx="1"/>
          </p:nvPr>
        </p:nvSpPr>
        <p:spPr>
          <a:xfrm>
            <a:off x="6251731" y="2463282"/>
            <a:ext cx="4941202" cy="3657600"/>
          </a:xfrm>
        </p:spPr>
        <p:txBody>
          <a:bodyPr anchor="ctr">
            <a:normAutofit lnSpcReduction="10000"/>
          </a:bodyPr>
          <a:lstStyle/>
          <a:p>
            <a:pPr fontAlgn="base"/>
            <a:endParaRPr lang="en-US" sz="1600" b="1" i="0" dirty="0">
              <a:solidFill>
                <a:srgbClr val="232323"/>
              </a:solidFill>
              <a:effectLst/>
              <a:latin typeface="Roboto Slab" pitchFamily="2" charset="0"/>
            </a:endParaRPr>
          </a:p>
          <a:p>
            <a:pPr fontAlgn="base"/>
            <a:r>
              <a:rPr lang="en-US" sz="1600" b="1" i="0" dirty="0">
                <a:solidFill>
                  <a:srgbClr val="232323"/>
                </a:solidFill>
                <a:effectLst/>
                <a:latin typeface="Roboto Slab" pitchFamily="2" charset="0"/>
              </a:rPr>
              <a:t>How can we dramatically increase your press release’s effectiveness </a:t>
            </a:r>
            <a:r>
              <a:rPr lang="en-US" sz="1600" b="0" i="0" dirty="0">
                <a:solidFill>
                  <a:srgbClr val="232323"/>
                </a:solidFill>
                <a:effectLst/>
                <a:latin typeface="Roboto Slab" pitchFamily="2" charset="0"/>
              </a:rPr>
              <a:t>by multiplying the number of viewers and, at the same time, increasing the shelf life of your release up to 100 times?</a:t>
            </a:r>
            <a:br>
              <a:rPr lang="en-US" sz="1600" b="0" i="0" dirty="0">
                <a:solidFill>
                  <a:srgbClr val="232323"/>
                </a:solidFill>
                <a:effectLst/>
                <a:latin typeface="Roboto Slab" pitchFamily="2" charset="0"/>
              </a:rPr>
            </a:br>
            <a:br>
              <a:rPr lang="en-US" sz="1600" b="0" i="0" dirty="0">
                <a:solidFill>
                  <a:srgbClr val="232323"/>
                </a:solidFill>
                <a:effectLst/>
                <a:latin typeface="Roboto Slab" pitchFamily="2" charset="0"/>
              </a:rPr>
            </a:br>
            <a:r>
              <a:rPr lang="en-US" sz="1600" b="0" i="0" dirty="0">
                <a:solidFill>
                  <a:srgbClr val="232323"/>
                </a:solidFill>
                <a:effectLst/>
                <a:latin typeface="Roboto Slab" pitchFamily="2" charset="0"/>
              </a:rPr>
              <a:t>&gt;&gt;&gt;&gt;</a:t>
            </a:r>
            <a:r>
              <a:rPr lang="en-US" sz="1600" b="1" i="0" dirty="0">
                <a:solidFill>
                  <a:srgbClr val="232323"/>
                </a:solidFill>
                <a:effectLst/>
                <a:latin typeface="Roboto Slab" pitchFamily="2" charset="0"/>
              </a:rPr>
              <a:t>Embedded crosslinks!</a:t>
            </a:r>
            <a:r>
              <a:rPr lang="en-US" sz="1600" b="0" i="0" dirty="0">
                <a:solidFill>
                  <a:srgbClr val="232323"/>
                </a:solidFill>
                <a:effectLst/>
                <a:latin typeface="Roboto Slab" pitchFamily="2" charset="0"/>
              </a:rPr>
              <a:t>&lt;&lt;&lt;&lt;</a:t>
            </a:r>
            <a:br>
              <a:rPr lang="en-US" sz="1600" b="0" i="0" dirty="0">
                <a:solidFill>
                  <a:srgbClr val="232323"/>
                </a:solidFill>
                <a:effectLst/>
                <a:latin typeface="Roboto Slab" pitchFamily="2" charset="0"/>
              </a:rPr>
            </a:br>
            <a:r>
              <a:rPr lang="en-US" sz="1600" b="0" i="0" dirty="0">
                <a:solidFill>
                  <a:srgbClr val="232323"/>
                </a:solidFill>
                <a:effectLst/>
                <a:latin typeface="Roboto Slab" pitchFamily="2" charset="0"/>
              </a:rPr>
              <a:t>Your  Marriott press-releases </a:t>
            </a:r>
            <a:r>
              <a:rPr lang="en-US" sz="1600" dirty="0">
                <a:solidFill>
                  <a:srgbClr val="232323"/>
                </a:solidFill>
                <a:latin typeface="Roboto Slab" pitchFamily="2" charset="0"/>
              </a:rPr>
              <a:t>embedded in another </a:t>
            </a:r>
            <a:r>
              <a:rPr lang="en-US" sz="1600" dirty="0" err="1">
                <a:solidFill>
                  <a:srgbClr val="232323"/>
                </a:solidFill>
                <a:latin typeface="Roboto Slab" pitchFamily="2" charset="0"/>
              </a:rPr>
              <a:t>eTN</a:t>
            </a:r>
            <a:r>
              <a:rPr lang="en-US" sz="1600" dirty="0">
                <a:solidFill>
                  <a:srgbClr val="232323"/>
                </a:solidFill>
                <a:latin typeface="Roboto Slab" pitchFamily="2" charset="0"/>
              </a:rPr>
              <a:t> Article – for example.</a:t>
            </a:r>
            <a:br>
              <a:rPr lang="en-US" sz="1600" b="0" i="0" dirty="0">
                <a:solidFill>
                  <a:srgbClr val="232323"/>
                </a:solidFill>
                <a:effectLst/>
                <a:latin typeface="Roboto Slab" pitchFamily="2" charset="0"/>
              </a:rPr>
            </a:br>
            <a:br>
              <a:rPr lang="en-US" sz="1600" b="0" i="0" dirty="0">
                <a:solidFill>
                  <a:srgbClr val="232323"/>
                </a:solidFill>
                <a:effectLst/>
                <a:latin typeface="Roboto Slab" pitchFamily="2" charset="0"/>
              </a:rPr>
            </a:br>
            <a:br>
              <a:rPr lang="en-US" sz="1600" b="0" i="0" dirty="0">
                <a:solidFill>
                  <a:srgbClr val="232323"/>
                </a:solidFill>
                <a:effectLst/>
                <a:latin typeface="Roboto Slab" pitchFamily="2" charset="0"/>
              </a:rPr>
            </a:br>
            <a:r>
              <a:rPr lang="en-US" sz="1600" b="0" i="0" dirty="0">
                <a:solidFill>
                  <a:srgbClr val="232323"/>
                </a:solidFill>
                <a:effectLst/>
                <a:latin typeface="Roboto Slab" pitchFamily="2" charset="0"/>
              </a:rPr>
              <a:t>You can purchase up to 100 embedded crosslinks per release or article to multiply your exposure.</a:t>
            </a:r>
          </a:p>
          <a:p>
            <a:pPr fontAlgn="base"/>
            <a:endParaRPr lang="en-US" sz="1700" b="1" dirty="0">
              <a:solidFill>
                <a:schemeClr val="tx1"/>
              </a:solidFill>
              <a:highlight>
                <a:srgbClr val="FFFFFF"/>
              </a:highlight>
              <a:latin typeface="Roboto Slab" pitchFamily="2" charset="0"/>
            </a:endParaRPr>
          </a:p>
          <a:p>
            <a:pPr fontAlgn="base"/>
            <a:endParaRPr lang="en-US" sz="1700" b="0" i="0" dirty="0">
              <a:effectLst/>
              <a:highlight>
                <a:srgbClr val="FFFFFF"/>
              </a:highlight>
              <a:latin typeface="Roboto Slab" pitchFamily="2" charset="0"/>
            </a:endParaRPr>
          </a:p>
        </p:txBody>
      </p:sp>
      <p:pic>
        <p:nvPicPr>
          <p:cNvPr id="8" name="Picture 7">
            <a:extLst>
              <a:ext uri="{FF2B5EF4-FFF2-40B4-BE49-F238E27FC236}">
                <a16:creationId xmlns:a16="http://schemas.microsoft.com/office/drawing/2014/main" id="{C5F04960-89E9-F402-7391-93B1EB665F43}"/>
              </a:ext>
            </a:extLst>
          </p:cNvPr>
          <p:cNvPicPr>
            <a:picLocks noChangeAspect="1"/>
          </p:cNvPicPr>
          <p:nvPr/>
        </p:nvPicPr>
        <p:blipFill>
          <a:blip r:embed="rId2"/>
          <a:stretch>
            <a:fillRect/>
          </a:stretch>
        </p:blipFill>
        <p:spPr>
          <a:xfrm>
            <a:off x="711200" y="2247566"/>
            <a:ext cx="5540531" cy="4610433"/>
          </a:xfrm>
          <a:prstGeom prst="rect">
            <a:avLst/>
          </a:prstGeom>
        </p:spPr>
      </p:pic>
    </p:spTree>
    <p:extLst>
      <p:ext uri="{BB962C8B-B14F-4D97-AF65-F5344CB8AC3E}">
        <p14:creationId xmlns:p14="http://schemas.microsoft.com/office/powerpoint/2010/main" val="39118896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3571F-6DDF-4FAF-79FA-244E05A218DA}"/>
              </a:ext>
            </a:extLst>
          </p:cNvPr>
          <p:cNvSpPr>
            <a:spLocks noGrp="1"/>
          </p:cNvSpPr>
          <p:nvPr>
            <p:ph type="title"/>
          </p:nvPr>
        </p:nvSpPr>
        <p:spPr/>
        <p:txBody>
          <a:bodyPr/>
          <a:lstStyle/>
          <a:p>
            <a:r>
              <a:rPr lang="en-US" dirty="0"/>
              <a:t>Email – blasts </a:t>
            </a:r>
          </a:p>
        </p:txBody>
      </p:sp>
      <p:graphicFrame>
        <p:nvGraphicFramePr>
          <p:cNvPr id="26628" name="Content Placeholder 2">
            <a:extLst>
              <a:ext uri="{FF2B5EF4-FFF2-40B4-BE49-F238E27FC236}">
                <a16:creationId xmlns:a16="http://schemas.microsoft.com/office/drawing/2014/main" id="{471F015A-F950-6A3D-FE92-D9BF82C4D3C2}"/>
              </a:ext>
            </a:extLst>
          </p:cNvPr>
          <p:cNvGraphicFramePr>
            <a:graphicFrameLocks noGrp="1"/>
          </p:cNvGraphicFramePr>
          <p:nvPr>
            <p:ph idx="1"/>
            <p:extLst>
              <p:ext uri="{D42A27DB-BD31-4B8C-83A1-F6EECF244321}">
                <p14:modId xmlns:p14="http://schemas.microsoft.com/office/powerpoint/2010/main" val="4015135138"/>
              </p:ext>
            </p:extLst>
          </p:nvPr>
        </p:nvGraphicFramePr>
        <p:xfrm>
          <a:off x="1154955" y="2977866"/>
          <a:ext cx="8761412" cy="32870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a:extLst>
              <a:ext uri="{FF2B5EF4-FFF2-40B4-BE49-F238E27FC236}">
                <a16:creationId xmlns:a16="http://schemas.microsoft.com/office/drawing/2014/main" id="{7F6D5978-99B1-B63A-3ABB-B14F5D18C672}"/>
              </a:ext>
            </a:extLst>
          </p:cNvPr>
          <p:cNvSpPr>
            <a:spLocks noGrp="1"/>
          </p:cNvSpPr>
          <p:nvPr>
            <p:ph type="sldNum" sz="quarter" idx="12"/>
          </p:nvPr>
        </p:nvSpPr>
        <p:spPr/>
        <p:txBody>
          <a:bodyPr/>
          <a:lstStyle/>
          <a:p>
            <a:fld id="{07CE569E-9B7C-4CB9-AB80-C0841F922CFF}" type="slidenum">
              <a:rPr lang="en-US" smtClean="0"/>
              <a:t>32</a:t>
            </a:fld>
            <a:endParaRPr lang="en-US"/>
          </a:p>
        </p:txBody>
      </p:sp>
      <p:pic>
        <p:nvPicPr>
          <p:cNvPr id="26626" name="Picture 2">
            <a:extLst>
              <a:ext uri="{FF2B5EF4-FFF2-40B4-BE49-F238E27FC236}">
                <a16:creationId xmlns:a16="http://schemas.microsoft.com/office/drawing/2014/main" id="{3FDFEEBB-5650-A983-0D39-7BD29757432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04204" y="848113"/>
            <a:ext cx="5948336" cy="9874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70803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5609" name="Group 25608">
            <a:extLst>
              <a:ext uri="{FF2B5EF4-FFF2-40B4-BE49-F238E27FC236}">
                <a16:creationId xmlns:a16="http://schemas.microsoft.com/office/drawing/2014/main" id="{3272CA8C-C661-404E-AD0D-4AFFC33FFBD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88" y="0"/>
            <a:ext cx="12193588" cy="6861555"/>
            <a:chOff x="-1588" y="0"/>
            <a:chExt cx="12193588" cy="6861555"/>
          </a:xfrm>
        </p:grpSpPr>
        <p:sp>
          <p:nvSpPr>
            <p:cNvPr id="25610" name="Rectangle 25609">
              <a:extLst>
                <a:ext uri="{FF2B5EF4-FFF2-40B4-BE49-F238E27FC236}">
                  <a16:creationId xmlns:a16="http://schemas.microsoft.com/office/drawing/2014/main" id="{97258624-C70B-4680-BFD0-D5EA2E4AD8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5611" name="Oval 25610">
              <a:extLst>
                <a:ext uri="{FF2B5EF4-FFF2-40B4-BE49-F238E27FC236}">
                  <a16:creationId xmlns:a16="http://schemas.microsoft.com/office/drawing/2014/main" id="{830F01D2-34A5-4B92-899E-C9555554D9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612" name="Oval 25611">
              <a:extLst>
                <a:ext uri="{FF2B5EF4-FFF2-40B4-BE49-F238E27FC236}">
                  <a16:creationId xmlns:a16="http://schemas.microsoft.com/office/drawing/2014/main" id="{0F7C3130-2558-4B10-95F9-31F9B08729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613" name="Oval 25612">
              <a:extLst>
                <a:ext uri="{FF2B5EF4-FFF2-40B4-BE49-F238E27FC236}">
                  <a16:creationId xmlns:a16="http://schemas.microsoft.com/office/drawing/2014/main" id="{A9CD0379-7946-48A0-8485-E0A15EE7A6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614" name="Freeform 5">
              <a:extLst>
                <a:ext uri="{FF2B5EF4-FFF2-40B4-BE49-F238E27FC236}">
                  <a16:creationId xmlns:a16="http://schemas.microsoft.com/office/drawing/2014/main" id="{64BD970A-CC15-412E-81C6-FECF1728839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25616" name="Rectangle 25615">
            <a:extLst>
              <a:ext uri="{FF2B5EF4-FFF2-40B4-BE49-F238E27FC236}">
                <a16:creationId xmlns:a16="http://schemas.microsoft.com/office/drawing/2014/main" id="{4B505776-1DA0-48D1-A09B-088F57D4C1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982C07BE-CA7B-7436-EE10-F60D68798431}"/>
              </a:ext>
            </a:extLst>
          </p:cNvPr>
          <p:cNvSpPr>
            <a:spLocks noGrp="1"/>
          </p:cNvSpPr>
          <p:nvPr>
            <p:ph type="title"/>
          </p:nvPr>
        </p:nvSpPr>
        <p:spPr>
          <a:xfrm>
            <a:off x="8160773" y="1277653"/>
            <a:ext cx="3020133" cy="3117366"/>
          </a:xfrm>
        </p:spPr>
        <p:txBody>
          <a:bodyPr vert="horz" lIns="91440" tIns="45720" rIns="91440" bIns="45720" rtlCol="0" anchor="b">
            <a:normAutofit/>
          </a:bodyPr>
          <a:lstStyle/>
          <a:p>
            <a:pPr>
              <a:lnSpc>
                <a:spcPct val="90000"/>
              </a:lnSpc>
            </a:pPr>
            <a:r>
              <a:rPr lang="en-US" sz="3800"/>
              <a:t>Banners, Text Links &amp; Take Over Campaigns</a:t>
            </a:r>
          </a:p>
        </p:txBody>
      </p:sp>
      <p:sp>
        <p:nvSpPr>
          <p:cNvPr id="5" name="Slide Number Placeholder 4">
            <a:extLst>
              <a:ext uri="{FF2B5EF4-FFF2-40B4-BE49-F238E27FC236}">
                <a16:creationId xmlns:a16="http://schemas.microsoft.com/office/drawing/2014/main" id="{75237F63-0AE6-21E0-D6E6-0D82962303CB}"/>
              </a:ext>
            </a:extLst>
          </p:cNvPr>
          <p:cNvSpPr>
            <a:spLocks noGrp="1"/>
          </p:cNvSpPr>
          <p:nvPr>
            <p:ph type="sldNum" sz="quarter" idx="12"/>
          </p:nvPr>
        </p:nvSpPr>
        <p:spPr>
          <a:xfrm>
            <a:off x="10342708" y="295729"/>
            <a:ext cx="838199" cy="767687"/>
          </a:xfrm>
        </p:spPr>
        <p:txBody>
          <a:bodyPr vert="horz" lIns="91440" tIns="45720" rIns="91440" bIns="45720" rtlCol="0" anchor="b">
            <a:normAutofit/>
          </a:bodyPr>
          <a:lstStyle/>
          <a:p>
            <a:pPr defTabSz="914400">
              <a:spcAft>
                <a:spcPts val="600"/>
              </a:spcAft>
            </a:pPr>
            <a:fld id="{07CE569E-9B7C-4CB9-AB80-C0841F922CFF}" type="slidenum">
              <a:rPr lang="en-US" smtClean="0">
                <a:latin typeface="+mj-lt"/>
              </a:rPr>
              <a:pPr defTabSz="914400">
                <a:spcAft>
                  <a:spcPts val="600"/>
                </a:spcAft>
              </a:pPr>
              <a:t>33</a:t>
            </a:fld>
            <a:endParaRPr lang="en-US">
              <a:latin typeface="+mj-lt"/>
            </a:endParaRPr>
          </a:p>
        </p:txBody>
      </p:sp>
      <p:sp>
        <p:nvSpPr>
          <p:cNvPr id="25618" name="Rectangle 25617">
            <a:extLst>
              <a:ext uri="{FF2B5EF4-FFF2-40B4-BE49-F238E27FC236}">
                <a16:creationId xmlns:a16="http://schemas.microsoft.com/office/drawing/2014/main" id="{616F96DA-E091-4C9B-9C01-8A3FC86F8B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9762" y="1113062"/>
            <a:ext cx="6470908" cy="4628759"/>
          </a:xfrm>
          <a:prstGeom prst="rect">
            <a:avLst/>
          </a:prstGeom>
          <a:solidFill>
            <a:srgbClr val="FFFFFE"/>
          </a:solidFill>
          <a:ln w="15875">
            <a:solidFill>
              <a:schemeClr val="tx2">
                <a:lumMod val="75000"/>
              </a:schemeClr>
            </a:solidFill>
          </a:ln>
          <a:effectLst>
            <a:outerShdw blurRad="50800" dist="50800" dir="5400000" algn="tl"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screenshot of a computer&#10;&#10;Description automatically generated">
            <a:extLst>
              <a:ext uri="{FF2B5EF4-FFF2-40B4-BE49-F238E27FC236}">
                <a16:creationId xmlns:a16="http://schemas.microsoft.com/office/drawing/2014/main" id="{D1B4410F-19C5-F678-8AA2-A8C364ECD775}"/>
              </a:ext>
            </a:extLst>
          </p:cNvPr>
          <p:cNvPicPr>
            <a:picLocks noChangeAspect="1"/>
          </p:cNvPicPr>
          <p:nvPr/>
        </p:nvPicPr>
        <p:blipFill>
          <a:blip r:embed="rId3"/>
          <a:stretch>
            <a:fillRect/>
          </a:stretch>
        </p:blipFill>
        <p:spPr>
          <a:xfrm>
            <a:off x="1267900" y="1933303"/>
            <a:ext cx="2983692" cy="753382"/>
          </a:xfrm>
          <a:prstGeom prst="roundRect">
            <a:avLst>
              <a:gd name="adj" fmla="val 1858"/>
            </a:avLst>
          </a:prstGeom>
          <a:effectLst/>
        </p:spPr>
      </p:pic>
      <p:pic>
        <p:nvPicPr>
          <p:cNvPr id="25604" name="Picture 4">
            <a:extLst>
              <a:ext uri="{FF2B5EF4-FFF2-40B4-BE49-F238E27FC236}">
                <a16:creationId xmlns:a16="http://schemas.microsoft.com/office/drawing/2014/main" id="{EAB8DA5B-26CD-5147-4F37-844436FB636A}"/>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273488" y="4359326"/>
            <a:ext cx="2983692" cy="365502"/>
          </a:xfrm>
          <a:prstGeom prst="roundRect">
            <a:avLst>
              <a:gd name="adj" fmla="val 1858"/>
            </a:avLst>
          </a:prstGeom>
          <a:noFill/>
          <a:effectLst/>
          <a:extLst>
            <a:ext uri="{909E8E84-426E-40DD-AFC4-6F175D3DCCD1}">
              <a14:hiddenFill xmlns:a14="http://schemas.microsoft.com/office/drawing/2010/main">
                <a:solidFill>
                  <a:srgbClr val="FFFFFF"/>
                </a:solidFill>
              </a14:hiddenFill>
            </a:ext>
          </a:extLst>
        </p:spPr>
      </p:pic>
      <p:pic>
        <p:nvPicPr>
          <p:cNvPr id="25602" name="Picture 2">
            <a:extLst>
              <a:ext uri="{FF2B5EF4-FFF2-40B4-BE49-F238E27FC236}">
                <a16:creationId xmlns:a16="http://schemas.microsoft.com/office/drawing/2014/main" id="{CB7AA19C-D790-1A92-722A-096D997C99CD}"/>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4420905" y="1310099"/>
            <a:ext cx="2996039" cy="4234684"/>
          </a:xfrm>
          <a:prstGeom prst="roundRect">
            <a:avLst>
              <a:gd name="adj" fmla="val 1858"/>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06542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C07BE-CA7B-7436-EE10-F60D68798431}"/>
              </a:ext>
            </a:extLst>
          </p:cNvPr>
          <p:cNvSpPr>
            <a:spLocks noGrp="1"/>
          </p:cNvSpPr>
          <p:nvPr>
            <p:ph type="title"/>
          </p:nvPr>
        </p:nvSpPr>
        <p:spPr>
          <a:xfrm>
            <a:off x="970437" y="838200"/>
            <a:ext cx="10220301" cy="706964"/>
          </a:xfrm>
        </p:spPr>
        <p:txBody>
          <a:bodyPr/>
          <a:lstStyle/>
          <a:p>
            <a:r>
              <a:rPr lang="en-US" dirty="0"/>
              <a:t>Promotional Videos &amp; Sliders</a:t>
            </a:r>
          </a:p>
        </p:txBody>
      </p:sp>
      <p:sp>
        <p:nvSpPr>
          <p:cNvPr id="5" name="Slide Number Placeholder 4">
            <a:extLst>
              <a:ext uri="{FF2B5EF4-FFF2-40B4-BE49-F238E27FC236}">
                <a16:creationId xmlns:a16="http://schemas.microsoft.com/office/drawing/2014/main" id="{75237F63-0AE6-21E0-D6E6-0D82962303CB}"/>
              </a:ext>
            </a:extLst>
          </p:cNvPr>
          <p:cNvSpPr>
            <a:spLocks noGrp="1"/>
          </p:cNvSpPr>
          <p:nvPr>
            <p:ph type="sldNum" sz="quarter" idx="12"/>
          </p:nvPr>
        </p:nvSpPr>
        <p:spPr/>
        <p:txBody>
          <a:bodyPr/>
          <a:lstStyle/>
          <a:p>
            <a:fld id="{07CE569E-9B7C-4CB9-AB80-C0841F922CFF}" type="slidenum">
              <a:rPr lang="en-US" smtClean="0"/>
              <a:t>34</a:t>
            </a:fld>
            <a:endParaRPr lang="en-US"/>
          </a:p>
        </p:txBody>
      </p:sp>
      <p:pic>
        <p:nvPicPr>
          <p:cNvPr id="7" name="Picture 6" descr="A screenshot of a video&#10;&#10;Description automatically generated">
            <a:extLst>
              <a:ext uri="{FF2B5EF4-FFF2-40B4-BE49-F238E27FC236}">
                <a16:creationId xmlns:a16="http://schemas.microsoft.com/office/drawing/2014/main" id="{C20FF9E7-148B-F0C6-7D31-EE45B75E45D1}"/>
              </a:ext>
            </a:extLst>
          </p:cNvPr>
          <p:cNvPicPr>
            <a:picLocks noChangeAspect="1"/>
          </p:cNvPicPr>
          <p:nvPr/>
        </p:nvPicPr>
        <p:blipFill>
          <a:blip r:embed="rId2"/>
          <a:stretch>
            <a:fillRect/>
          </a:stretch>
        </p:blipFill>
        <p:spPr>
          <a:xfrm>
            <a:off x="6080587" y="4273513"/>
            <a:ext cx="5992811" cy="2288758"/>
          </a:xfrm>
          <a:prstGeom prst="rect">
            <a:avLst/>
          </a:prstGeom>
        </p:spPr>
      </p:pic>
      <p:pic>
        <p:nvPicPr>
          <p:cNvPr id="11" name="Picture 10" descr="A building with a roof and a building with trees&#10;&#10;Description automatically generated with medium confidence">
            <a:extLst>
              <a:ext uri="{FF2B5EF4-FFF2-40B4-BE49-F238E27FC236}">
                <a16:creationId xmlns:a16="http://schemas.microsoft.com/office/drawing/2014/main" id="{E0D9CFEB-5B26-AA65-9CED-8A00120ED802}"/>
              </a:ext>
            </a:extLst>
          </p:cNvPr>
          <p:cNvPicPr>
            <a:picLocks noChangeAspect="1"/>
          </p:cNvPicPr>
          <p:nvPr/>
        </p:nvPicPr>
        <p:blipFill>
          <a:blip r:embed="rId3"/>
          <a:stretch>
            <a:fillRect/>
          </a:stretch>
        </p:blipFill>
        <p:spPr>
          <a:xfrm>
            <a:off x="662202" y="2200803"/>
            <a:ext cx="6645543" cy="2072710"/>
          </a:xfrm>
          <a:prstGeom prst="rect">
            <a:avLst/>
          </a:prstGeom>
        </p:spPr>
      </p:pic>
      <p:pic>
        <p:nvPicPr>
          <p:cNvPr id="13" name="Picture 12" descr="A group of people in clothing&#10;&#10;Description automatically generated">
            <a:extLst>
              <a:ext uri="{FF2B5EF4-FFF2-40B4-BE49-F238E27FC236}">
                <a16:creationId xmlns:a16="http://schemas.microsoft.com/office/drawing/2014/main" id="{A616AACA-D790-E09E-8FBA-F5EC2AEB53B6}"/>
              </a:ext>
            </a:extLst>
          </p:cNvPr>
          <p:cNvPicPr>
            <a:picLocks noChangeAspect="1"/>
          </p:cNvPicPr>
          <p:nvPr/>
        </p:nvPicPr>
        <p:blipFill>
          <a:blip r:embed="rId4"/>
          <a:stretch>
            <a:fillRect/>
          </a:stretch>
        </p:blipFill>
        <p:spPr>
          <a:xfrm>
            <a:off x="662202" y="4641085"/>
            <a:ext cx="5434488" cy="1933981"/>
          </a:xfrm>
          <a:prstGeom prst="rect">
            <a:avLst/>
          </a:prstGeom>
        </p:spPr>
      </p:pic>
      <p:sp>
        <p:nvSpPr>
          <p:cNvPr id="14" name="TextBox 13">
            <a:extLst>
              <a:ext uri="{FF2B5EF4-FFF2-40B4-BE49-F238E27FC236}">
                <a16:creationId xmlns:a16="http://schemas.microsoft.com/office/drawing/2014/main" id="{58E8898A-5702-AD83-4F48-92B0CFE54192}"/>
              </a:ext>
            </a:extLst>
          </p:cNvPr>
          <p:cNvSpPr txBox="1"/>
          <p:nvPr/>
        </p:nvSpPr>
        <p:spPr>
          <a:xfrm rot="20834517">
            <a:off x="8185509" y="2575439"/>
            <a:ext cx="3010123" cy="1323439"/>
          </a:xfrm>
          <a:prstGeom prst="rect">
            <a:avLst/>
          </a:prstGeom>
          <a:noFill/>
        </p:spPr>
        <p:txBody>
          <a:bodyPr wrap="square" rtlCol="0">
            <a:spAutoFit/>
          </a:bodyPr>
          <a:lstStyle/>
          <a:p>
            <a:pPr algn="ctr"/>
            <a:r>
              <a:rPr lang="en-US" sz="4000" b="1" dirty="0"/>
              <a:t>Media in Motion</a:t>
            </a:r>
          </a:p>
        </p:txBody>
      </p:sp>
    </p:spTree>
    <p:extLst>
      <p:ext uri="{BB962C8B-B14F-4D97-AF65-F5344CB8AC3E}">
        <p14:creationId xmlns:p14="http://schemas.microsoft.com/office/powerpoint/2010/main" val="16697557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353BC003-D6B7-4BF0-937D-4A015F6DEB1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9027"/>
            <a:ext cx="12192000" cy="6867027"/>
            <a:chOff x="0" y="-2373"/>
            <a:chExt cx="12192000" cy="6867027"/>
          </a:xfrm>
        </p:grpSpPr>
        <p:sp>
          <p:nvSpPr>
            <p:cNvPr id="29" name="Rectangle 28">
              <a:extLst>
                <a:ext uri="{FF2B5EF4-FFF2-40B4-BE49-F238E27FC236}">
                  <a16:creationId xmlns:a16="http://schemas.microsoft.com/office/drawing/2014/main" id="{4903268C-2C5A-4507-9244-86102327B7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0" name="Oval 29">
              <a:extLst>
                <a:ext uri="{FF2B5EF4-FFF2-40B4-BE49-F238E27FC236}">
                  <a16:creationId xmlns:a16="http://schemas.microsoft.com/office/drawing/2014/main" id="{539F7113-C588-46FB-ADDE-55CEC59814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 name="Oval 30">
              <a:extLst>
                <a:ext uri="{FF2B5EF4-FFF2-40B4-BE49-F238E27FC236}">
                  <a16:creationId xmlns:a16="http://schemas.microsoft.com/office/drawing/2014/main" id="{B6481A55-E6DE-4B8B-9847-0230D12F7E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2" name="Oval 31">
              <a:extLst>
                <a:ext uri="{FF2B5EF4-FFF2-40B4-BE49-F238E27FC236}">
                  <a16:creationId xmlns:a16="http://schemas.microsoft.com/office/drawing/2014/main" id="{052FD8DB-2F6F-462A-9BF4-1E26C93321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3" name="Oval 32">
              <a:extLst>
                <a:ext uri="{FF2B5EF4-FFF2-40B4-BE49-F238E27FC236}">
                  <a16:creationId xmlns:a16="http://schemas.microsoft.com/office/drawing/2014/main" id="{BE52543D-8290-40DE-990A-27CC1992A3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4" name="Oval 33">
              <a:extLst>
                <a:ext uri="{FF2B5EF4-FFF2-40B4-BE49-F238E27FC236}">
                  <a16:creationId xmlns:a16="http://schemas.microsoft.com/office/drawing/2014/main" id="{8ECC693B-FBF3-45DD-849C-AC1B1B2905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5" name="Rectangle 34">
              <a:extLst>
                <a:ext uri="{FF2B5EF4-FFF2-40B4-BE49-F238E27FC236}">
                  <a16:creationId xmlns:a16="http://schemas.microsoft.com/office/drawing/2014/main" id="{56515BC8-A1CA-4EB4-81D8-6A891458F7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94608" y="402165"/>
              <a:ext cx="6574058"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6" name="Freeform 5">
              <a:extLst>
                <a:ext uri="{FF2B5EF4-FFF2-40B4-BE49-F238E27FC236}">
                  <a16:creationId xmlns:a16="http://schemas.microsoft.com/office/drawing/2014/main" id="{ED9E2ADE-2C74-4E7D-8701-6AE23ABD4D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37" name="Freeform 5">
              <a:extLst>
                <a:ext uri="{FF2B5EF4-FFF2-40B4-BE49-F238E27FC236}">
                  <a16:creationId xmlns:a16="http://schemas.microsoft.com/office/drawing/2014/main" id="{B7EBD6DC-7188-4268-9886-6535F41A67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US"/>
            </a:p>
          </p:txBody>
        </p:sp>
        <p:sp>
          <p:nvSpPr>
            <p:cNvPr id="38" name="Freeform 5">
              <a:extLst>
                <a:ext uri="{FF2B5EF4-FFF2-40B4-BE49-F238E27FC236}">
                  <a16:creationId xmlns:a16="http://schemas.microsoft.com/office/drawing/2014/main" id="{493CCA32-0C37-4525-8FFC-D62C5EEFBE6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2" name="Title 1">
            <a:extLst>
              <a:ext uri="{FF2B5EF4-FFF2-40B4-BE49-F238E27FC236}">
                <a16:creationId xmlns:a16="http://schemas.microsoft.com/office/drawing/2014/main" id="{982C07BE-CA7B-7436-EE10-F60D68798431}"/>
              </a:ext>
            </a:extLst>
          </p:cNvPr>
          <p:cNvSpPr>
            <a:spLocks noGrp="1"/>
          </p:cNvSpPr>
          <p:nvPr>
            <p:ph type="title"/>
          </p:nvPr>
        </p:nvSpPr>
        <p:spPr>
          <a:xfrm>
            <a:off x="1154955" y="973668"/>
            <a:ext cx="3133726" cy="1020232"/>
          </a:xfrm>
        </p:spPr>
        <p:txBody>
          <a:bodyPr vert="horz" lIns="91440" tIns="45720" rIns="91440" bIns="45720" rtlCol="0" anchor="ctr">
            <a:normAutofit/>
          </a:bodyPr>
          <a:lstStyle/>
          <a:p>
            <a:pPr>
              <a:lnSpc>
                <a:spcPct val="90000"/>
              </a:lnSpc>
            </a:pPr>
            <a:r>
              <a:rPr lang="en-US" sz="2000"/>
              <a:t>Award Winning Documentaries &amp; Short Film Production</a:t>
            </a:r>
          </a:p>
        </p:txBody>
      </p:sp>
      <p:sp>
        <p:nvSpPr>
          <p:cNvPr id="3" name="TextBox 2">
            <a:extLst>
              <a:ext uri="{FF2B5EF4-FFF2-40B4-BE49-F238E27FC236}">
                <a16:creationId xmlns:a16="http://schemas.microsoft.com/office/drawing/2014/main" id="{2087E29B-4649-95BB-C180-1C8D6ADF8A05}"/>
              </a:ext>
            </a:extLst>
          </p:cNvPr>
          <p:cNvSpPr txBox="1"/>
          <p:nvPr/>
        </p:nvSpPr>
        <p:spPr>
          <a:xfrm>
            <a:off x="1154955" y="2120900"/>
            <a:ext cx="3133726" cy="3898900"/>
          </a:xfrm>
          <a:prstGeom prst="rect">
            <a:avLst/>
          </a:prstGeom>
        </p:spPr>
        <p:txBody>
          <a:bodyPr vert="horz" lIns="91440" tIns="45720" rIns="91440" bIns="45720" rtlCol="0">
            <a:normAutofit/>
          </a:bodyPr>
          <a:lstStyle/>
          <a:p>
            <a:pPr fontAlgn="base">
              <a:lnSpc>
                <a:spcPct val="90000"/>
              </a:lnSpc>
              <a:spcBef>
                <a:spcPts val="1000"/>
              </a:spcBef>
              <a:buClr>
                <a:schemeClr val="accent1"/>
              </a:buClr>
              <a:buSzPct val="80000"/>
              <a:buFont typeface="Wingdings 3" charset="2"/>
              <a:buChar char=""/>
            </a:pPr>
            <a:r>
              <a:rPr lang="en-US" sz="1100">
                <a:solidFill>
                  <a:schemeClr val="bg1"/>
                </a:solidFill>
                <a:effectLst/>
              </a:rPr>
              <a:t>Short documentaries and narrative stories/short films. </a:t>
            </a:r>
          </a:p>
          <a:p>
            <a:pPr fontAlgn="base">
              <a:lnSpc>
                <a:spcPct val="90000"/>
              </a:lnSpc>
              <a:spcBef>
                <a:spcPts val="1000"/>
              </a:spcBef>
              <a:buClr>
                <a:schemeClr val="accent1"/>
              </a:buClr>
              <a:buSzPct val="80000"/>
              <a:buFont typeface="Wingdings 3" charset="2"/>
              <a:buChar char=""/>
            </a:pPr>
            <a:endParaRPr lang="en-US" sz="1100">
              <a:solidFill>
                <a:schemeClr val="bg1"/>
              </a:solidFill>
              <a:effectLst/>
            </a:endParaRPr>
          </a:p>
          <a:p>
            <a:pPr fontAlgn="base">
              <a:lnSpc>
                <a:spcPct val="90000"/>
              </a:lnSpc>
              <a:spcBef>
                <a:spcPts val="1000"/>
              </a:spcBef>
              <a:buClr>
                <a:schemeClr val="accent1"/>
              </a:buClr>
              <a:buSzPct val="80000"/>
              <a:buFont typeface="Wingdings 3" charset="2"/>
              <a:buChar char=""/>
            </a:pPr>
            <a:r>
              <a:rPr lang="en-US" sz="1100">
                <a:solidFill>
                  <a:schemeClr val="bg1"/>
                </a:solidFill>
                <a:effectLst/>
              </a:rPr>
              <a:t>Film tourism—choosing travel destinations based on where movies, TV series, and video content were filmed—is rapidly gaining popularity and shaping commercial tourist offerings.</a:t>
            </a:r>
          </a:p>
          <a:p>
            <a:pPr fontAlgn="base">
              <a:lnSpc>
                <a:spcPct val="90000"/>
              </a:lnSpc>
              <a:spcBef>
                <a:spcPts val="1000"/>
              </a:spcBef>
              <a:buClr>
                <a:schemeClr val="accent1"/>
              </a:buClr>
              <a:buSzPct val="80000"/>
              <a:buFont typeface="Wingdings 3" charset="2"/>
              <a:buChar char=""/>
            </a:pPr>
            <a:endParaRPr lang="en-US" sz="1100">
              <a:solidFill>
                <a:schemeClr val="bg1"/>
              </a:solidFill>
              <a:effectLst/>
            </a:endParaRPr>
          </a:p>
          <a:p>
            <a:pPr fontAlgn="base">
              <a:lnSpc>
                <a:spcPct val="90000"/>
              </a:lnSpc>
              <a:spcBef>
                <a:spcPts val="1000"/>
              </a:spcBef>
              <a:buClr>
                <a:schemeClr val="accent1"/>
              </a:buClr>
              <a:buSzPct val="80000"/>
              <a:buFont typeface="Wingdings 3" charset="2"/>
              <a:buChar char=""/>
            </a:pPr>
            <a:r>
              <a:rPr lang="en-US" sz="1100">
                <a:solidFill>
                  <a:schemeClr val="bg1"/>
                </a:solidFill>
                <a:effectLst/>
              </a:rPr>
              <a:t>A striking example is New Zealand, where “The Lord of the Rings” fans flock to visit the iconic locations featured in the films. This phenomenon significantly boosted tourism, with annual visitors increasing from 1.7 million in 2000 to 2.4 million in 2004—a remarkable 40% rise. </a:t>
            </a:r>
            <a:endParaRPr lang="en-US" sz="1100">
              <a:solidFill>
                <a:schemeClr val="bg1"/>
              </a:solidFill>
            </a:endParaRPr>
          </a:p>
        </p:txBody>
      </p:sp>
      <p:pic>
        <p:nvPicPr>
          <p:cNvPr id="8" name="Picture 7" descr="A person with a camera on a tripod&#10;&#10;Description automatically generated">
            <a:extLst>
              <a:ext uri="{FF2B5EF4-FFF2-40B4-BE49-F238E27FC236}">
                <a16:creationId xmlns:a16="http://schemas.microsoft.com/office/drawing/2014/main" id="{2C960CEF-6E2E-F17C-36C5-D78A25E5F847}"/>
              </a:ext>
            </a:extLst>
          </p:cNvPr>
          <p:cNvPicPr>
            <a:picLocks noChangeAspect="1"/>
          </p:cNvPicPr>
          <p:nvPr/>
        </p:nvPicPr>
        <p:blipFill>
          <a:blip r:embed="rId3"/>
          <a:stretch>
            <a:fillRect/>
          </a:stretch>
        </p:blipFill>
        <p:spPr>
          <a:xfrm>
            <a:off x="5765124" y="803751"/>
            <a:ext cx="5250498" cy="5250498"/>
          </a:xfrm>
          <a:prstGeom prst="rect">
            <a:avLst/>
          </a:prstGeom>
        </p:spPr>
      </p:pic>
      <p:sp>
        <p:nvSpPr>
          <p:cNvPr id="40" name="Rectangle 39">
            <a:extLst>
              <a:ext uri="{FF2B5EF4-FFF2-40B4-BE49-F238E27FC236}">
                <a16:creationId xmlns:a16="http://schemas.microsoft.com/office/drawing/2014/main" id="{5014FF2D-4863-43AA-82A7-958E9F7439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Slide Number Placeholder 4">
            <a:extLst>
              <a:ext uri="{FF2B5EF4-FFF2-40B4-BE49-F238E27FC236}">
                <a16:creationId xmlns:a16="http://schemas.microsoft.com/office/drawing/2014/main" id="{75237F63-0AE6-21E0-D6E6-0D82962303CB}"/>
              </a:ext>
            </a:extLst>
          </p:cNvPr>
          <p:cNvSpPr>
            <a:spLocks noGrp="1"/>
          </p:cNvSpPr>
          <p:nvPr>
            <p:ph type="sldNum" sz="quarter" idx="12"/>
          </p:nvPr>
        </p:nvSpPr>
        <p:spPr>
          <a:xfrm>
            <a:off x="10352540" y="295729"/>
            <a:ext cx="838199" cy="767687"/>
          </a:xfrm>
        </p:spPr>
        <p:txBody>
          <a:bodyPr vert="horz" lIns="91440" tIns="45720" rIns="91440" bIns="45720" rtlCol="0" anchor="b">
            <a:normAutofit/>
          </a:bodyPr>
          <a:lstStyle/>
          <a:p>
            <a:pPr defTabSz="914400">
              <a:spcAft>
                <a:spcPts val="600"/>
              </a:spcAft>
            </a:pPr>
            <a:fld id="{07CE569E-9B7C-4CB9-AB80-C0841F922CFF}" type="slidenum">
              <a:rPr lang="en-US" smtClean="0"/>
              <a:pPr defTabSz="914400">
                <a:spcAft>
                  <a:spcPts val="600"/>
                </a:spcAft>
              </a:pPr>
              <a:t>35</a:t>
            </a:fld>
            <a:endParaRPr lang="en-US"/>
          </a:p>
        </p:txBody>
      </p:sp>
    </p:spTree>
    <p:extLst>
      <p:ext uri="{BB962C8B-B14F-4D97-AF65-F5344CB8AC3E}">
        <p14:creationId xmlns:p14="http://schemas.microsoft.com/office/powerpoint/2010/main" val="16000291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FCF35D-C31F-EB7C-E387-45AC1B4E3249}"/>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F8793FD1-6A62-77C5-A438-745333630215}"/>
              </a:ext>
            </a:extLst>
          </p:cNvPr>
          <p:cNvSpPr>
            <a:spLocks noChangeArrowheads="1"/>
          </p:cNvSpPr>
          <p:nvPr/>
        </p:nvSpPr>
        <p:spPr bwMode="auto">
          <a:xfrm>
            <a:off x="6792784" y="584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D60A9BF4-865D-BB29-D511-23A484BC817E}"/>
              </a:ext>
            </a:extLst>
          </p:cNvPr>
          <p:cNvSpPr>
            <a:spLocks noChangeArrowheads="1"/>
          </p:cNvSpPr>
          <p:nvPr/>
        </p:nvSpPr>
        <p:spPr bwMode="auto">
          <a:xfrm>
            <a:off x="8163766" y="3898900"/>
            <a:ext cx="1842362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11" name="Content Placeholder 3">
            <a:extLst>
              <a:ext uri="{FF2B5EF4-FFF2-40B4-BE49-F238E27FC236}">
                <a16:creationId xmlns:a16="http://schemas.microsoft.com/office/drawing/2014/main" id="{72E888FD-7599-597F-84F3-AFC372DFA562}"/>
              </a:ext>
            </a:extLst>
          </p:cNvPr>
          <p:cNvGraphicFramePr>
            <a:graphicFrameLocks noGrp="1"/>
          </p:cNvGraphicFramePr>
          <p:nvPr>
            <p:ph idx="1"/>
            <p:extLst>
              <p:ext uri="{D42A27DB-BD31-4B8C-83A1-F6EECF244321}">
                <p14:modId xmlns:p14="http://schemas.microsoft.com/office/powerpoint/2010/main" val="2538690694"/>
              </p:ext>
            </p:extLst>
          </p:nvPr>
        </p:nvGraphicFramePr>
        <p:xfrm>
          <a:off x="823692" y="3820217"/>
          <a:ext cx="9120809" cy="28581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Slide Number Placeholder 8">
            <a:extLst>
              <a:ext uri="{FF2B5EF4-FFF2-40B4-BE49-F238E27FC236}">
                <a16:creationId xmlns:a16="http://schemas.microsoft.com/office/drawing/2014/main" id="{9495476E-E00C-D9C2-CDA3-035E4CD72683}"/>
              </a:ext>
            </a:extLst>
          </p:cNvPr>
          <p:cNvSpPr>
            <a:spLocks noGrp="1"/>
          </p:cNvSpPr>
          <p:nvPr>
            <p:ph type="sldNum" sz="quarter" idx="12"/>
          </p:nvPr>
        </p:nvSpPr>
        <p:spPr>
          <a:xfrm>
            <a:off x="10506635" y="295730"/>
            <a:ext cx="684104" cy="475236"/>
          </a:xfrm>
        </p:spPr>
        <p:txBody>
          <a:bodyPr/>
          <a:lstStyle/>
          <a:p>
            <a:fld id="{07CE569E-9B7C-4CB9-AB80-C0841F922CFF}" type="slidenum">
              <a:rPr lang="en-US" smtClean="0">
                <a:solidFill>
                  <a:srgbClr val="00B050"/>
                </a:solidFill>
              </a:rPr>
              <a:t>36</a:t>
            </a:fld>
            <a:endParaRPr lang="en-US" dirty="0">
              <a:solidFill>
                <a:srgbClr val="00B050"/>
              </a:solidFill>
            </a:endParaRPr>
          </a:p>
        </p:txBody>
      </p:sp>
      <p:pic>
        <p:nvPicPr>
          <p:cNvPr id="8" name="Picture 7" descr="A person wearing a hat and sunglasses&#10;&#10;Description automatically generated">
            <a:extLst>
              <a:ext uri="{FF2B5EF4-FFF2-40B4-BE49-F238E27FC236}">
                <a16:creationId xmlns:a16="http://schemas.microsoft.com/office/drawing/2014/main" id="{C7491A17-815E-4AB2-2C0F-0F90CD49AB96}"/>
              </a:ext>
            </a:extLst>
          </p:cNvPr>
          <p:cNvPicPr>
            <a:picLocks noChangeAspect="1"/>
          </p:cNvPicPr>
          <p:nvPr/>
        </p:nvPicPr>
        <p:blipFill>
          <a:blip r:embed="rId7"/>
          <a:stretch>
            <a:fillRect/>
          </a:stretch>
        </p:blipFill>
        <p:spPr>
          <a:xfrm>
            <a:off x="9400040" y="913437"/>
            <a:ext cx="1905000" cy="1905000"/>
          </a:xfrm>
          <a:prstGeom prst="rect">
            <a:avLst/>
          </a:prstGeom>
        </p:spPr>
      </p:pic>
      <p:pic>
        <p:nvPicPr>
          <p:cNvPr id="10" name="Picture 9">
            <a:extLst>
              <a:ext uri="{FF2B5EF4-FFF2-40B4-BE49-F238E27FC236}">
                <a16:creationId xmlns:a16="http://schemas.microsoft.com/office/drawing/2014/main" id="{828D28D2-62D3-833F-0A6B-B79249D3527C}"/>
              </a:ext>
            </a:extLst>
          </p:cNvPr>
          <p:cNvPicPr>
            <a:picLocks noChangeAspect="1"/>
          </p:cNvPicPr>
          <p:nvPr/>
        </p:nvPicPr>
        <p:blipFill>
          <a:blip r:embed="rId8"/>
          <a:stretch>
            <a:fillRect/>
          </a:stretch>
        </p:blipFill>
        <p:spPr>
          <a:xfrm>
            <a:off x="485944" y="295730"/>
            <a:ext cx="8163766" cy="3171577"/>
          </a:xfrm>
          <a:prstGeom prst="rect">
            <a:avLst/>
          </a:prstGeom>
        </p:spPr>
      </p:pic>
    </p:spTree>
    <p:extLst>
      <p:ext uri="{BB962C8B-B14F-4D97-AF65-F5344CB8AC3E}">
        <p14:creationId xmlns:p14="http://schemas.microsoft.com/office/powerpoint/2010/main" val="38147570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5BCF318-6399-57D2-1E98-6A29A009703C}"/>
              </a:ext>
            </a:extLst>
          </p:cNvPr>
          <p:cNvSpPr>
            <a:spLocks noGrp="1"/>
          </p:cNvSpPr>
          <p:nvPr>
            <p:ph type="sldNum" sz="quarter" idx="12"/>
          </p:nvPr>
        </p:nvSpPr>
        <p:spPr/>
        <p:txBody>
          <a:bodyPr/>
          <a:lstStyle/>
          <a:p>
            <a:fld id="{07CE569E-9B7C-4CB9-AB80-C0841F922CFF}" type="slidenum">
              <a:rPr lang="en-US" smtClean="0"/>
              <a:t>37</a:t>
            </a:fld>
            <a:endParaRPr lang="en-US"/>
          </a:p>
        </p:txBody>
      </p:sp>
      <p:pic>
        <p:nvPicPr>
          <p:cNvPr id="3" name="Picture 2">
            <a:extLst>
              <a:ext uri="{FF2B5EF4-FFF2-40B4-BE49-F238E27FC236}">
                <a16:creationId xmlns:a16="http://schemas.microsoft.com/office/drawing/2014/main" id="{77034E6B-D64A-E88A-185D-D6F76F9F8174}"/>
              </a:ext>
            </a:extLst>
          </p:cNvPr>
          <p:cNvPicPr>
            <a:picLocks noChangeAspect="1"/>
          </p:cNvPicPr>
          <p:nvPr/>
        </p:nvPicPr>
        <p:blipFill rotWithShape="1">
          <a:blip r:embed="rId2">
            <a:extLst>
              <a:ext uri="{28A0092B-C50C-407E-A947-70E740481C1C}">
                <a14:useLocalDpi xmlns:a14="http://schemas.microsoft.com/office/drawing/2010/main" val="0"/>
              </a:ext>
            </a:extLst>
          </a:blip>
          <a:srcRect t="30864"/>
          <a:stretch/>
        </p:blipFill>
        <p:spPr>
          <a:xfrm>
            <a:off x="0" y="0"/>
            <a:ext cx="13004800" cy="8173680"/>
          </a:xfrm>
          <a:prstGeom prst="rect">
            <a:avLst/>
          </a:prstGeom>
        </p:spPr>
      </p:pic>
      <p:sp>
        <p:nvSpPr>
          <p:cNvPr id="5" name="TextBox 4">
            <a:extLst>
              <a:ext uri="{FF2B5EF4-FFF2-40B4-BE49-F238E27FC236}">
                <a16:creationId xmlns:a16="http://schemas.microsoft.com/office/drawing/2014/main" id="{BFA70B63-73F7-4C27-F0FF-148D24FA3BBD}"/>
              </a:ext>
            </a:extLst>
          </p:cNvPr>
          <p:cNvSpPr txBox="1"/>
          <p:nvPr/>
        </p:nvSpPr>
        <p:spPr>
          <a:xfrm>
            <a:off x="555812" y="448235"/>
            <a:ext cx="12120282" cy="1323439"/>
          </a:xfrm>
          <a:prstGeom prst="rect">
            <a:avLst/>
          </a:prstGeom>
          <a:solidFill>
            <a:srgbClr val="00B050"/>
          </a:solidFill>
        </p:spPr>
        <p:txBody>
          <a:bodyPr wrap="square">
            <a:spAutoFit/>
          </a:bodyPr>
          <a:lstStyle/>
          <a:p>
            <a:pPr algn="ctr"/>
            <a:r>
              <a:rPr lang="en-US" sz="4000" b="1" dirty="0">
                <a:solidFill>
                  <a:srgbClr val="FFFFFF"/>
                </a:solidFill>
                <a:latin typeface="Myriad Pro Light" panose="020B0503030403020204" pitchFamily="34" charset="0"/>
              </a:rPr>
              <a:t>What if you could Point your Phone and Click on the real world?</a:t>
            </a:r>
            <a:endParaRPr lang="en-US" sz="4000" dirty="0"/>
          </a:p>
        </p:txBody>
      </p:sp>
      <p:pic>
        <p:nvPicPr>
          <p:cNvPr id="6" name="Picture 5">
            <a:extLst>
              <a:ext uri="{FF2B5EF4-FFF2-40B4-BE49-F238E27FC236}">
                <a16:creationId xmlns:a16="http://schemas.microsoft.com/office/drawing/2014/main" id="{4BFD9755-8272-77BA-6309-D6DCEA82089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9344" y="7080714"/>
            <a:ext cx="2640417" cy="583243"/>
          </a:xfrm>
          <a:prstGeom prst="rect">
            <a:avLst/>
          </a:prstGeom>
        </p:spPr>
      </p:pic>
    </p:spTree>
    <p:extLst>
      <p:ext uri="{BB962C8B-B14F-4D97-AF65-F5344CB8AC3E}">
        <p14:creationId xmlns:p14="http://schemas.microsoft.com/office/powerpoint/2010/main" val="40816060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AB36804-486F-987B-8386-77DE3CC41042}"/>
              </a:ext>
            </a:extLst>
          </p:cNvPr>
          <p:cNvSpPr>
            <a:spLocks noGrp="1"/>
          </p:cNvSpPr>
          <p:nvPr>
            <p:ph type="sldNum" sz="quarter" idx="12"/>
          </p:nvPr>
        </p:nvSpPr>
        <p:spPr/>
        <p:txBody>
          <a:bodyPr/>
          <a:lstStyle/>
          <a:p>
            <a:fld id="{07CE569E-9B7C-4CB9-AB80-C0841F922CFF}" type="slidenum">
              <a:rPr lang="en-US" smtClean="0"/>
              <a:t>38</a:t>
            </a:fld>
            <a:endParaRPr lang="en-US"/>
          </a:p>
        </p:txBody>
      </p:sp>
      <p:pic>
        <p:nvPicPr>
          <p:cNvPr id="3" name="Picture 2">
            <a:extLst>
              <a:ext uri="{FF2B5EF4-FFF2-40B4-BE49-F238E27FC236}">
                <a16:creationId xmlns:a16="http://schemas.microsoft.com/office/drawing/2014/main" id="{ED467F8A-A63E-45D9-BC81-415824F8602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1490979"/>
            <a:ext cx="13227919" cy="8409547"/>
          </a:xfrm>
          <a:prstGeom prst="rect">
            <a:avLst/>
          </a:prstGeom>
        </p:spPr>
      </p:pic>
      <p:sp>
        <p:nvSpPr>
          <p:cNvPr id="4" name="Title 22">
            <a:extLst>
              <a:ext uri="{FF2B5EF4-FFF2-40B4-BE49-F238E27FC236}">
                <a16:creationId xmlns:a16="http://schemas.microsoft.com/office/drawing/2014/main" id="{2A5993FC-7E3F-CDC3-222F-F0264F19CD9F}"/>
              </a:ext>
            </a:extLst>
          </p:cNvPr>
          <p:cNvSpPr txBox="1">
            <a:spLocks/>
          </p:cNvSpPr>
          <p:nvPr/>
        </p:nvSpPr>
        <p:spPr>
          <a:xfrm>
            <a:off x="197224" y="557784"/>
            <a:ext cx="12401176" cy="1091722"/>
          </a:xfrm>
          <a:prstGeom prst="rect">
            <a:avLst/>
          </a:prstGeom>
        </p:spPr>
        <p:txBody>
          <a:bodyPr>
            <a:normAutofit fontScale="92500" lnSpcReduction="20000"/>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i="1" dirty="0"/>
              <a:t>The point</a:t>
            </a:r>
            <a:r>
              <a:rPr lang="en-US" sz="4000" dirty="0"/>
              <a:t> at a L</a:t>
            </a:r>
            <a:endParaRPr lang="en-US" sz="4000" b="1" dirty="0"/>
          </a:p>
          <a:p>
            <a:pPr algn="ctr"/>
            <a:r>
              <a:rPr lang="en-US" sz="4000" b="1" dirty="0">
                <a:solidFill>
                  <a:schemeClr val="tx1"/>
                </a:solidFill>
              </a:rPr>
              <a:t>For Tourism Destinations &amp; more</a:t>
            </a:r>
          </a:p>
        </p:txBody>
      </p:sp>
      <p:sp>
        <p:nvSpPr>
          <p:cNvPr id="5" name="TextBox 4">
            <a:extLst>
              <a:ext uri="{FF2B5EF4-FFF2-40B4-BE49-F238E27FC236}">
                <a16:creationId xmlns:a16="http://schemas.microsoft.com/office/drawing/2014/main" id="{2E8B6131-3AA6-637F-8635-A3A7983C97DC}"/>
              </a:ext>
            </a:extLst>
          </p:cNvPr>
          <p:cNvSpPr txBox="1"/>
          <p:nvPr/>
        </p:nvSpPr>
        <p:spPr>
          <a:xfrm>
            <a:off x="10574091" y="9177030"/>
            <a:ext cx="2024310" cy="34881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r" defTabSz="584200" rtl="0" fontAlgn="auto" latinLnBrk="0" hangingPunct="0">
              <a:lnSpc>
                <a:spcPct val="100000"/>
              </a:lnSpc>
              <a:spcBef>
                <a:spcPts val="0"/>
              </a:spcBef>
              <a:spcAft>
                <a:spcPts val="0"/>
              </a:spcAft>
              <a:buClrTx/>
              <a:buSzTx/>
              <a:buFontTx/>
              <a:buNone/>
              <a:tabLst/>
            </a:pPr>
            <a:fld id="{0ED41D27-786A-F74B-9A69-E39F576EFB7A}" type="slidenum">
              <a:rPr kumimoji="0" lang="en-US" sz="1600" b="1" i="0" u="none" strike="noStrike" cap="none" spc="0" normalizeH="0" baseline="0" smtClean="0">
                <a:ln>
                  <a:noFill/>
                </a:ln>
                <a:solidFill>
                  <a:srgbClr val="FFFFFF"/>
                </a:solidFill>
                <a:effectLst/>
                <a:uFillTx/>
                <a:latin typeface="Myriad Pro Light" panose="020B0503030403020204" pitchFamily="34" charset="0"/>
                <a:ea typeface="Avenir Next Medium"/>
                <a:cs typeface="Avenir Next Medium"/>
                <a:sym typeface="Avenir Next Medium"/>
              </a:rPr>
              <a:pPr marL="0" marR="0" indent="0" algn="r" defTabSz="584200" rtl="0" fontAlgn="auto" latinLnBrk="0" hangingPunct="0">
                <a:lnSpc>
                  <a:spcPct val="100000"/>
                </a:lnSpc>
                <a:spcBef>
                  <a:spcPts val="0"/>
                </a:spcBef>
                <a:spcAft>
                  <a:spcPts val="0"/>
                </a:spcAft>
                <a:buClrTx/>
                <a:buSzTx/>
                <a:buFontTx/>
                <a:buNone/>
                <a:tabLst/>
              </a:pPr>
              <a:t>38</a:t>
            </a:fld>
            <a:endParaRPr kumimoji="0" lang="en-US" sz="1600" b="1" i="0" u="none" strike="noStrike" cap="none" spc="0" normalizeH="0" baseline="0" dirty="0">
              <a:ln>
                <a:noFill/>
              </a:ln>
              <a:solidFill>
                <a:srgbClr val="FFFFFF"/>
              </a:solidFill>
              <a:effectLst/>
              <a:uFillTx/>
              <a:latin typeface="Myriad Pro Light" panose="020B0503030403020204" pitchFamily="34" charset="0"/>
              <a:ea typeface="Avenir Next Medium"/>
              <a:cs typeface="Avenir Next Medium"/>
              <a:sym typeface="Avenir Next Medium"/>
            </a:endParaRPr>
          </a:p>
        </p:txBody>
      </p:sp>
      <p:sp>
        <p:nvSpPr>
          <p:cNvPr id="6" name="Rectangle 5">
            <a:extLst>
              <a:ext uri="{FF2B5EF4-FFF2-40B4-BE49-F238E27FC236}">
                <a16:creationId xmlns:a16="http://schemas.microsoft.com/office/drawing/2014/main" id="{F30CEA1E-9D21-8607-31AB-7C39059683F5}"/>
              </a:ext>
            </a:extLst>
          </p:cNvPr>
          <p:cNvSpPr/>
          <p:nvPr/>
        </p:nvSpPr>
        <p:spPr>
          <a:xfrm>
            <a:off x="197224" y="1441829"/>
            <a:ext cx="13076517" cy="106695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74320" tIns="274320" rIns="274320" bIns="274320" numCol="1" spcCol="38100" rtlCol="0" anchor="ctr">
            <a:spAutoFit/>
          </a:bodyPr>
          <a:lstStyle/>
          <a:p>
            <a:pPr algn="ctr">
              <a:lnSpc>
                <a:spcPts val="4000"/>
              </a:lnSpc>
              <a:spcBef>
                <a:spcPts val="0"/>
              </a:spcBef>
            </a:pPr>
            <a:r>
              <a:rPr lang="en-US" sz="2800" dirty="0">
                <a:solidFill>
                  <a:srgbClr val="4E4D4D"/>
                </a:solidFill>
                <a:latin typeface="Myriad Pro" panose="020B0503030403020204" pitchFamily="34" charset="0"/>
              </a:rPr>
              <a:t>Pointcast returns information on any geolocated point of interest</a:t>
            </a:r>
            <a:endParaRPr lang="en-US" sz="2800" b="1" dirty="0">
              <a:solidFill>
                <a:srgbClr val="4E4D4D"/>
              </a:solidFill>
              <a:latin typeface="Myriad Pro" panose="020B0503030403020204" pitchFamily="34" charset="0"/>
            </a:endParaRPr>
          </a:p>
        </p:txBody>
      </p:sp>
      <p:pic>
        <p:nvPicPr>
          <p:cNvPr id="7" name="Picture 6">
            <a:extLst>
              <a:ext uri="{FF2B5EF4-FFF2-40B4-BE49-F238E27FC236}">
                <a16:creationId xmlns:a16="http://schemas.microsoft.com/office/drawing/2014/main" id="{B2ABC8FE-2BE0-3C17-A99D-585BDD89782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822" y="239916"/>
            <a:ext cx="2640417" cy="583243"/>
          </a:xfrm>
          <a:prstGeom prst="rect">
            <a:avLst/>
          </a:prstGeom>
        </p:spPr>
      </p:pic>
      <p:sp>
        <p:nvSpPr>
          <p:cNvPr id="8" name="TextBox 7">
            <a:extLst>
              <a:ext uri="{FF2B5EF4-FFF2-40B4-BE49-F238E27FC236}">
                <a16:creationId xmlns:a16="http://schemas.microsoft.com/office/drawing/2014/main" id="{690B7756-364B-D547-CAC5-B4A307BC5FC4}"/>
              </a:ext>
            </a:extLst>
          </p:cNvPr>
          <p:cNvSpPr txBox="1"/>
          <p:nvPr/>
        </p:nvSpPr>
        <p:spPr>
          <a:xfrm>
            <a:off x="4436024" y="2884294"/>
            <a:ext cx="4029549"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n-US" sz="1600" u="none" strike="noStrike" cap="none" spc="0" normalizeH="0" baseline="0" dirty="0">
                <a:ln>
                  <a:noFill/>
                </a:ln>
                <a:solidFill>
                  <a:srgbClr val="4E4D4D"/>
                </a:solidFill>
                <a:effectLst/>
                <a:uFillTx/>
                <a:latin typeface="Myriad Pro" panose="020B0503030403020204" pitchFamily="34" charset="0"/>
                <a:sym typeface="Avenir Next Medium"/>
              </a:rPr>
              <a:t>Pointcast algorithm pinpoints targeted location from geocoded database(s)</a:t>
            </a:r>
          </a:p>
        </p:txBody>
      </p:sp>
      <p:sp>
        <p:nvSpPr>
          <p:cNvPr id="9" name="TextBox 8">
            <a:extLst>
              <a:ext uri="{FF2B5EF4-FFF2-40B4-BE49-F238E27FC236}">
                <a16:creationId xmlns:a16="http://schemas.microsoft.com/office/drawing/2014/main" id="{0C61DFF9-CC04-DF9B-844B-8A1EDF83B5BB}"/>
              </a:ext>
            </a:extLst>
          </p:cNvPr>
          <p:cNvSpPr txBox="1"/>
          <p:nvPr/>
        </p:nvSpPr>
        <p:spPr>
          <a:xfrm>
            <a:off x="8772050" y="4767508"/>
            <a:ext cx="4029549"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n-US" sz="1600" u="none" strike="noStrike" cap="none" spc="0" normalizeH="0" baseline="0" dirty="0">
                <a:ln>
                  <a:noFill/>
                </a:ln>
                <a:solidFill>
                  <a:srgbClr val="4E4D4D"/>
                </a:solidFill>
                <a:effectLst/>
                <a:uFillTx/>
                <a:latin typeface="Myriad Pro" panose="020B0503030403020204" pitchFamily="34" charset="0"/>
                <a:sym typeface="Avenir Next Medium"/>
              </a:rPr>
              <a:t>Pointcast returns relevant</a:t>
            </a:r>
            <a:br>
              <a:rPr kumimoji="0" lang="en-US" sz="1600" u="none" strike="noStrike" cap="none" spc="0" normalizeH="0" baseline="0" dirty="0">
                <a:ln>
                  <a:noFill/>
                </a:ln>
                <a:solidFill>
                  <a:srgbClr val="4E4D4D"/>
                </a:solidFill>
                <a:effectLst/>
                <a:uFillTx/>
                <a:latin typeface="Myriad Pro" panose="020B0503030403020204" pitchFamily="34" charset="0"/>
                <a:sym typeface="Avenir Next Medium"/>
              </a:rPr>
            </a:br>
            <a:r>
              <a:rPr kumimoji="0" lang="en-US" sz="1600" u="none" strike="noStrike" cap="none" spc="0" normalizeH="0" baseline="0" dirty="0">
                <a:ln>
                  <a:noFill/>
                </a:ln>
                <a:solidFill>
                  <a:srgbClr val="4E4D4D"/>
                </a:solidFill>
                <a:effectLst/>
                <a:uFillTx/>
                <a:latin typeface="Myriad Pro" panose="020B0503030403020204" pitchFamily="34" charset="0"/>
                <a:sym typeface="Avenir Next Medium"/>
              </a:rPr>
              <a:t>details about location to user</a:t>
            </a:r>
          </a:p>
        </p:txBody>
      </p:sp>
      <p:sp>
        <p:nvSpPr>
          <p:cNvPr id="10" name="TextBox 9">
            <a:extLst>
              <a:ext uri="{FF2B5EF4-FFF2-40B4-BE49-F238E27FC236}">
                <a16:creationId xmlns:a16="http://schemas.microsoft.com/office/drawing/2014/main" id="{5994FEEF-6BE7-9A69-2A88-9CFBBDD5FCCC}"/>
              </a:ext>
            </a:extLst>
          </p:cNvPr>
          <p:cNvSpPr txBox="1"/>
          <p:nvPr/>
        </p:nvSpPr>
        <p:spPr>
          <a:xfrm>
            <a:off x="2396241" y="6141936"/>
            <a:ext cx="4029549"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n-US" sz="1600" u="none" strike="noStrike" cap="none" spc="0" normalizeH="0" baseline="0" dirty="0">
                <a:ln>
                  <a:noFill/>
                </a:ln>
                <a:solidFill>
                  <a:srgbClr val="4E4D4D"/>
                </a:solidFill>
                <a:effectLst/>
                <a:uFillTx/>
                <a:latin typeface="Myriad Pro" panose="020B0503030403020204" pitchFamily="34" charset="0"/>
                <a:sym typeface="Avenir Next Medium"/>
              </a:rPr>
              <a:t>Device sends</a:t>
            </a:r>
            <a:br>
              <a:rPr kumimoji="0" lang="en-US" sz="1600" u="none" strike="noStrike" cap="none" spc="0" normalizeH="0" baseline="0" dirty="0">
                <a:ln>
                  <a:noFill/>
                </a:ln>
                <a:solidFill>
                  <a:srgbClr val="4E4D4D"/>
                </a:solidFill>
                <a:effectLst/>
                <a:uFillTx/>
                <a:latin typeface="Myriad Pro" panose="020B0503030403020204" pitchFamily="34" charset="0"/>
                <a:sym typeface="Avenir Next Medium"/>
              </a:rPr>
            </a:br>
            <a:r>
              <a:rPr kumimoji="0" lang="en-US" sz="1600" u="none" strike="noStrike" cap="none" spc="0" normalizeH="0" baseline="0" dirty="0">
                <a:ln>
                  <a:noFill/>
                </a:ln>
                <a:solidFill>
                  <a:srgbClr val="4E4D4D"/>
                </a:solidFill>
                <a:effectLst/>
                <a:uFillTx/>
                <a:latin typeface="Myriad Pro" panose="020B0503030403020204" pitchFamily="34" charset="0"/>
                <a:sym typeface="Avenir Next Medium"/>
              </a:rPr>
              <a:t>location &amp; sensor</a:t>
            </a:r>
            <a:br>
              <a:rPr kumimoji="0" lang="en-US" sz="1600" u="none" strike="noStrike" cap="none" spc="0" normalizeH="0" baseline="0" dirty="0">
                <a:ln>
                  <a:noFill/>
                </a:ln>
                <a:solidFill>
                  <a:srgbClr val="4E4D4D"/>
                </a:solidFill>
                <a:effectLst/>
                <a:uFillTx/>
                <a:latin typeface="Myriad Pro" panose="020B0503030403020204" pitchFamily="34" charset="0"/>
                <a:sym typeface="Avenir Next Medium"/>
              </a:rPr>
            </a:br>
            <a:r>
              <a:rPr kumimoji="0" lang="en-US" sz="1600" u="none" strike="noStrike" cap="none" spc="0" normalizeH="0" baseline="0" dirty="0">
                <a:ln>
                  <a:noFill/>
                </a:ln>
                <a:solidFill>
                  <a:srgbClr val="4E4D4D"/>
                </a:solidFill>
                <a:effectLst/>
                <a:uFillTx/>
                <a:latin typeface="Myriad Pro" panose="020B0503030403020204" pitchFamily="34" charset="0"/>
                <a:sym typeface="Avenir Next Medium"/>
              </a:rPr>
              <a:t>data to Pointcast</a:t>
            </a:r>
          </a:p>
        </p:txBody>
      </p:sp>
      <p:sp>
        <p:nvSpPr>
          <p:cNvPr id="11" name="TextBox 10">
            <a:extLst>
              <a:ext uri="{FF2B5EF4-FFF2-40B4-BE49-F238E27FC236}">
                <a16:creationId xmlns:a16="http://schemas.microsoft.com/office/drawing/2014/main" id="{CB538C3B-817C-0863-90D1-5CB7676DD628}"/>
              </a:ext>
            </a:extLst>
          </p:cNvPr>
          <p:cNvSpPr txBox="1"/>
          <p:nvPr/>
        </p:nvSpPr>
        <p:spPr>
          <a:xfrm>
            <a:off x="2695360" y="8062315"/>
            <a:ext cx="2909027"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n-US" sz="1600" u="none" strike="noStrike" cap="none" spc="0" normalizeH="0" baseline="0" dirty="0">
                <a:ln>
                  <a:noFill/>
                </a:ln>
                <a:solidFill>
                  <a:srgbClr val="4E4D4D"/>
                </a:solidFill>
                <a:effectLst/>
                <a:uFillTx/>
                <a:latin typeface="Myriad Pro" panose="020B0503030403020204" pitchFamily="34" charset="0"/>
                <a:sym typeface="Avenir Next Medium"/>
              </a:rPr>
              <a:t>On-the-go user points</a:t>
            </a:r>
            <a:br>
              <a:rPr kumimoji="0" lang="en-US" sz="1600" u="none" strike="noStrike" cap="none" spc="0" normalizeH="0" baseline="0" dirty="0">
                <a:ln>
                  <a:noFill/>
                </a:ln>
                <a:solidFill>
                  <a:srgbClr val="4E4D4D"/>
                </a:solidFill>
                <a:effectLst/>
                <a:uFillTx/>
                <a:latin typeface="Myriad Pro" panose="020B0503030403020204" pitchFamily="34" charset="0"/>
                <a:sym typeface="Avenir Next Medium"/>
              </a:rPr>
            </a:br>
            <a:r>
              <a:rPr kumimoji="0" lang="en-US" sz="1600" u="none" strike="noStrike" cap="none" spc="0" normalizeH="0" baseline="0" dirty="0">
                <a:ln>
                  <a:noFill/>
                </a:ln>
                <a:solidFill>
                  <a:srgbClr val="4E4D4D"/>
                </a:solidFill>
                <a:effectLst/>
                <a:uFillTx/>
                <a:latin typeface="Myriad Pro" panose="020B0503030403020204" pitchFamily="34" charset="0"/>
                <a:sym typeface="Avenir Next Medium"/>
              </a:rPr>
              <a:t>at nearby location</a:t>
            </a:r>
          </a:p>
        </p:txBody>
      </p:sp>
      <p:sp>
        <p:nvSpPr>
          <p:cNvPr id="12" name="Oval 11">
            <a:extLst>
              <a:ext uri="{FF2B5EF4-FFF2-40B4-BE49-F238E27FC236}">
                <a16:creationId xmlns:a16="http://schemas.microsoft.com/office/drawing/2014/main" id="{551B055E-C356-1635-8063-44D34DB5CAF3}"/>
              </a:ext>
            </a:extLst>
          </p:cNvPr>
          <p:cNvSpPr>
            <a:spLocks/>
          </p:cNvSpPr>
          <p:nvPr/>
        </p:nvSpPr>
        <p:spPr>
          <a:xfrm>
            <a:off x="6189346" y="2552859"/>
            <a:ext cx="465044" cy="341756"/>
          </a:xfrm>
          <a:prstGeom prst="ellipse">
            <a:avLst/>
          </a:prstGeom>
          <a:solidFill>
            <a:srgbClr val="4E4D4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91440" rIns="50800" bIns="50800" numCol="1" spcCol="38100" rtlCol="0" anchor="ctr">
            <a:noAutofit/>
          </a:bodyPr>
          <a:lstStyle/>
          <a:p>
            <a:pPr marL="0" marR="0" indent="0" algn="ctr" defTabSz="584200" rtl="0" fontAlgn="auto" latinLnBrk="0" hangingPunct="0">
              <a:lnSpc>
                <a:spcPct val="80000"/>
              </a:lnSpc>
              <a:spcBef>
                <a:spcPts val="0"/>
              </a:spcBef>
              <a:spcAft>
                <a:spcPts val="0"/>
              </a:spcAft>
              <a:buClrTx/>
              <a:buSzTx/>
              <a:buFontTx/>
              <a:buNone/>
              <a:tabLst/>
            </a:pPr>
            <a:r>
              <a:rPr kumimoji="0" lang="en-US" sz="2400" u="none" strike="noStrike" cap="all" spc="0" normalizeH="0" baseline="0" dirty="0">
                <a:ln>
                  <a:noFill/>
                </a:ln>
                <a:solidFill>
                  <a:srgbClr val="FFFFFF"/>
                </a:solidFill>
                <a:effectLst/>
                <a:uFillTx/>
                <a:latin typeface="Myriad Pro" panose="020B0503030403020204" pitchFamily="34" charset="0"/>
                <a:ea typeface="DIN Condensed"/>
                <a:cs typeface="DIN Condensed"/>
                <a:sym typeface="DIN Condensed"/>
              </a:rPr>
              <a:t>3</a:t>
            </a:r>
          </a:p>
        </p:txBody>
      </p:sp>
      <p:sp>
        <p:nvSpPr>
          <p:cNvPr id="13" name="Oval 12">
            <a:extLst>
              <a:ext uri="{FF2B5EF4-FFF2-40B4-BE49-F238E27FC236}">
                <a16:creationId xmlns:a16="http://schemas.microsoft.com/office/drawing/2014/main" id="{A9CCFFEE-51DA-DA3A-F068-0AC2AD96376A}"/>
              </a:ext>
            </a:extLst>
          </p:cNvPr>
          <p:cNvSpPr>
            <a:spLocks/>
          </p:cNvSpPr>
          <p:nvPr/>
        </p:nvSpPr>
        <p:spPr>
          <a:xfrm>
            <a:off x="4208555" y="5820476"/>
            <a:ext cx="465044" cy="341756"/>
          </a:xfrm>
          <a:prstGeom prst="ellipse">
            <a:avLst/>
          </a:prstGeom>
          <a:solidFill>
            <a:srgbClr val="4E4D4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91440" rIns="50800" bIns="50800" numCol="1" spcCol="38100" rtlCol="0" anchor="ctr">
            <a:noAutofit/>
          </a:bodyPr>
          <a:lstStyle/>
          <a:p>
            <a:pPr marL="0" marR="0" indent="0" algn="ctr" defTabSz="584200" rtl="0" fontAlgn="auto" latinLnBrk="0" hangingPunct="0">
              <a:lnSpc>
                <a:spcPct val="80000"/>
              </a:lnSpc>
              <a:spcBef>
                <a:spcPts val="0"/>
              </a:spcBef>
              <a:spcAft>
                <a:spcPts val="0"/>
              </a:spcAft>
              <a:buClrTx/>
              <a:buSzTx/>
              <a:buFontTx/>
              <a:buNone/>
              <a:tabLst/>
            </a:pPr>
            <a:r>
              <a:rPr lang="en-US" sz="2400" cap="all" dirty="0">
                <a:solidFill>
                  <a:srgbClr val="FFFFFF"/>
                </a:solidFill>
                <a:latin typeface="Myriad Pro" panose="020B0503030403020204" pitchFamily="34" charset="0"/>
                <a:ea typeface="DIN Condensed"/>
                <a:cs typeface="DIN Condensed"/>
                <a:sym typeface="DIN Condensed"/>
              </a:rPr>
              <a:t>2</a:t>
            </a:r>
            <a:endParaRPr kumimoji="0" lang="en-US" sz="2400" u="none" strike="noStrike" cap="all" spc="0" normalizeH="0" baseline="0" dirty="0">
              <a:ln>
                <a:noFill/>
              </a:ln>
              <a:solidFill>
                <a:srgbClr val="FFFFFF"/>
              </a:solidFill>
              <a:effectLst/>
              <a:uFillTx/>
              <a:latin typeface="Myriad Pro" panose="020B0503030403020204" pitchFamily="34" charset="0"/>
              <a:ea typeface="DIN Condensed"/>
              <a:cs typeface="DIN Condensed"/>
              <a:sym typeface="DIN Condensed"/>
            </a:endParaRPr>
          </a:p>
        </p:txBody>
      </p:sp>
      <p:sp>
        <p:nvSpPr>
          <p:cNvPr id="14" name="Oval 13">
            <a:extLst>
              <a:ext uri="{FF2B5EF4-FFF2-40B4-BE49-F238E27FC236}">
                <a16:creationId xmlns:a16="http://schemas.microsoft.com/office/drawing/2014/main" id="{455621E5-9C55-4EDE-B92D-BADD87FC05CE}"/>
              </a:ext>
            </a:extLst>
          </p:cNvPr>
          <p:cNvSpPr>
            <a:spLocks/>
          </p:cNvSpPr>
          <p:nvPr/>
        </p:nvSpPr>
        <p:spPr>
          <a:xfrm>
            <a:off x="3924075" y="7694194"/>
            <a:ext cx="465044" cy="341756"/>
          </a:xfrm>
          <a:prstGeom prst="ellipse">
            <a:avLst/>
          </a:prstGeom>
          <a:solidFill>
            <a:srgbClr val="4E4D4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91440" rIns="50800" bIns="50800" numCol="1" spcCol="38100" rtlCol="0" anchor="ctr">
            <a:noAutofit/>
          </a:bodyPr>
          <a:lstStyle/>
          <a:p>
            <a:pPr marL="0" marR="0" indent="0" algn="ctr" defTabSz="584200" rtl="0" fontAlgn="auto" latinLnBrk="0" hangingPunct="0">
              <a:lnSpc>
                <a:spcPct val="80000"/>
              </a:lnSpc>
              <a:spcBef>
                <a:spcPts val="0"/>
              </a:spcBef>
              <a:spcAft>
                <a:spcPts val="0"/>
              </a:spcAft>
              <a:buClrTx/>
              <a:buSzTx/>
              <a:buFontTx/>
              <a:buNone/>
              <a:tabLst/>
            </a:pPr>
            <a:r>
              <a:rPr kumimoji="0" lang="en-US" sz="2400" u="none" strike="noStrike" cap="all" spc="0" normalizeH="0" baseline="0" dirty="0">
                <a:ln>
                  <a:noFill/>
                </a:ln>
                <a:solidFill>
                  <a:srgbClr val="FFFFFF"/>
                </a:solidFill>
                <a:effectLst/>
                <a:uFillTx/>
                <a:latin typeface="Myriad Pro" panose="020B0503030403020204" pitchFamily="34" charset="0"/>
                <a:ea typeface="DIN Condensed"/>
                <a:cs typeface="DIN Condensed"/>
                <a:sym typeface="DIN Condensed"/>
              </a:rPr>
              <a:t>1</a:t>
            </a:r>
          </a:p>
        </p:txBody>
      </p:sp>
      <p:sp>
        <p:nvSpPr>
          <p:cNvPr id="15" name="Oval 14">
            <a:extLst>
              <a:ext uri="{FF2B5EF4-FFF2-40B4-BE49-F238E27FC236}">
                <a16:creationId xmlns:a16="http://schemas.microsoft.com/office/drawing/2014/main" id="{9579D1B2-1AD5-B7E9-B440-A46200CC462B}"/>
              </a:ext>
            </a:extLst>
          </p:cNvPr>
          <p:cNvSpPr>
            <a:spLocks/>
          </p:cNvSpPr>
          <p:nvPr/>
        </p:nvSpPr>
        <p:spPr>
          <a:xfrm>
            <a:off x="10588626" y="4401979"/>
            <a:ext cx="465044" cy="341756"/>
          </a:xfrm>
          <a:prstGeom prst="ellipse">
            <a:avLst/>
          </a:prstGeom>
          <a:solidFill>
            <a:srgbClr val="4E4D4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91440" rIns="50800" bIns="50800" numCol="1" spcCol="38100" rtlCol="0" anchor="ctr">
            <a:noAutofit/>
          </a:bodyPr>
          <a:lstStyle/>
          <a:p>
            <a:pPr marL="0" marR="0" indent="0" algn="ctr" defTabSz="584200" rtl="0" fontAlgn="auto" latinLnBrk="0" hangingPunct="0">
              <a:lnSpc>
                <a:spcPct val="80000"/>
              </a:lnSpc>
              <a:spcBef>
                <a:spcPts val="0"/>
              </a:spcBef>
              <a:spcAft>
                <a:spcPts val="0"/>
              </a:spcAft>
              <a:buClrTx/>
              <a:buSzTx/>
              <a:buFontTx/>
              <a:buNone/>
              <a:tabLst/>
            </a:pPr>
            <a:r>
              <a:rPr lang="en-US" sz="2400" cap="all" dirty="0">
                <a:solidFill>
                  <a:srgbClr val="FFFFFF"/>
                </a:solidFill>
                <a:latin typeface="Myriad Pro" panose="020B0503030403020204" pitchFamily="34" charset="0"/>
                <a:ea typeface="DIN Condensed"/>
                <a:cs typeface="DIN Condensed"/>
                <a:sym typeface="DIN Condensed"/>
              </a:rPr>
              <a:t>4</a:t>
            </a:r>
            <a:endParaRPr kumimoji="0" lang="en-US" sz="2400" u="none" strike="noStrike" cap="all" spc="0" normalizeH="0" baseline="0" dirty="0">
              <a:ln>
                <a:noFill/>
              </a:ln>
              <a:solidFill>
                <a:srgbClr val="FFFFFF"/>
              </a:solidFill>
              <a:effectLst/>
              <a:uFillTx/>
              <a:latin typeface="Myriad Pro" panose="020B0503030403020204" pitchFamily="34" charset="0"/>
              <a:ea typeface="DIN Condensed"/>
              <a:cs typeface="DIN Condensed"/>
              <a:sym typeface="DIN Condensed"/>
            </a:endParaRPr>
          </a:p>
        </p:txBody>
      </p:sp>
    </p:spTree>
    <p:extLst>
      <p:ext uri="{BB962C8B-B14F-4D97-AF65-F5344CB8AC3E}">
        <p14:creationId xmlns:p14="http://schemas.microsoft.com/office/powerpoint/2010/main" val="4432961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CF183-E94A-57D4-84C4-611E87585382}"/>
              </a:ext>
            </a:extLst>
          </p:cNvPr>
          <p:cNvSpPr>
            <a:spLocks noGrp="1"/>
          </p:cNvSpPr>
          <p:nvPr>
            <p:ph type="title"/>
          </p:nvPr>
        </p:nvSpPr>
        <p:spPr/>
        <p:txBody>
          <a:bodyPr/>
          <a:lstStyle/>
          <a:p>
            <a:r>
              <a:rPr lang="en-US" sz="2800" b="1" dirty="0"/>
              <a:t>Visit USA </a:t>
            </a:r>
            <a:r>
              <a:rPr lang="en-US" sz="2800" dirty="0"/>
              <a:t>– Welcome International Tourists</a:t>
            </a:r>
          </a:p>
        </p:txBody>
      </p:sp>
      <p:sp>
        <p:nvSpPr>
          <p:cNvPr id="3" name="Slide Number Placeholder 2">
            <a:extLst>
              <a:ext uri="{FF2B5EF4-FFF2-40B4-BE49-F238E27FC236}">
                <a16:creationId xmlns:a16="http://schemas.microsoft.com/office/drawing/2014/main" id="{DDE562DE-4192-21F8-BF07-47BDF65FE7D6}"/>
              </a:ext>
            </a:extLst>
          </p:cNvPr>
          <p:cNvSpPr>
            <a:spLocks noGrp="1"/>
          </p:cNvSpPr>
          <p:nvPr>
            <p:ph type="sldNum" sz="quarter" idx="12"/>
          </p:nvPr>
        </p:nvSpPr>
        <p:spPr/>
        <p:txBody>
          <a:bodyPr/>
          <a:lstStyle/>
          <a:p>
            <a:fld id="{07CE569E-9B7C-4CB9-AB80-C0841F922CFF}" type="slidenum">
              <a:rPr lang="en-US" smtClean="0"/>
              <a:t>39</a:t>
            </a:fld>
            <a:endParaRPr lang="en-US"/>
          </a:p>
        </p:txBody>
      </p:sp>
      <p:sp>
        <p:nvSpPr>
          <p:cNvPr id="4" name="TextBox 3">
            <a:extLst>
              <a:ext uri="{FF2B5EF4-FFF2-40B4-BE49-F238E27FC236}">
                <a16:creationId xmlns:a16="http://schemas.microsoft.com/office/drawing/2014/main" id="{0930DDDA-5787-11AE-262D-20EFF3D0AC59}"/>
              </a:ext>
            </a:extLst>
          </p:cNvPr>
          <p:cNvSpPr txBox="1"/>
          <p:nvPr/>
        </p:nvSpPr>
        <p:spPr>
          <a:xfrm>
            <a:off x="943939" y="2989385"/>
            <a:ext cx="10615016" cy="4401205"/>
          </a:xfrm>
          <a:prstGeom prst="rect">
            <a:avLst/>
          </a:prstGeom>
          <a:noFill/>
        </p:spPr>
        <p:txBody>
          <a:bodyPr wrap="square" rtlCol="0">
            <a:spAutoFit/>
          </a:bodyPr>
          <a:lstStyle/>
          <a:p>
            <a:r>
              <a:rPr lang="en-US" dirty="0">
                <a:solidFill>
                  <a:srgbClr val="444444"/>
                </a:solidFill>
                <a:latin typeface="Open Sans" panose="020B0606030504020204" pitchFamily="34" charset="0"/>
              </a:rPr>
              <a:t>I</a:t>
            </a:r>
            <a:r>
              <a:rPr lang="en-US" b="0" i="0" dirty="0">
                <a:solidFill>
                  <a:srgbClr val="444444"/>
                </a:solidFill>
                <a:effectLst/>
                <a:latin typeface="Open Sans" panose="020B0606030504020204" pitchFamily="34" charset="0"/>
              </a:rPr>
              <a:t>t has never been more essential to make our international visitors feel welcome. We need to understand their concerns, fears, and motivations for visiting the United States of America. </a:t>
            </a:r>
          </a:p>
          <a:p>
            <a:endParaRPr lang="en-US" dirty="0">
              <a:solidFill>
                <a:srgbClr val="444444"/>
              </a:solidFill>
              <a:latin typeface="Open Sans" panose="020B0606030504020204" pitchFamily="34" charset="0"/>
            </a:endParaRPr>
          </a:p>
          <a:p>
            <a:r>
              <a:rPr lang="en-US" b="1" i="0" dirty="0">
                <a:solidFill>
                  <a:srgbClr val="444444"/>
                </a:solidFill>
                <a:effectLst/>
                <a:latin typeface="Open Sans" panose="020B0606030504020204" pitchFamily="34" charset="0"/>
              </a:rPr>
              <a:t>We welcome international visitors with open arms. </a:t>
            </a:r>
            <a:r>
              <a:rPr lang="en-US" b="0" i="0" dirty="0">
                <a:solidFill>
                  <a:srgbClr val="444444"/>
                </a:solidFill>
                <a:effectLst/>
                <a:latin typeface="Open Sans" panose="020B0606030504020204" pitchFamily="34" charset="0"/>
              </a:rPr>
              <a:t>Do you? </a:t>
            </a:r>
          </a:p>
          <a:p>
            <a:endParaRPr lang="en-US" dirty="0">
              <a:solidFill>
                <a:srgbClr val="444444"/>
              </a:solidFill>
              <a:latin typeface="Open Sans" panose="020B0606030504020204" pitchFamily="34" charset="0"/>
            </a:endParaRPr>
          </a:p>
          <a:p>
            <a:r>
              <a:rPr lang="en-US" dirty="0">
                <a:solidFill>
                  <a:srgbClr val="444444"/>
                </a:solidFill>
                <a:latin typeface="Open Sans" panose="020B0606030504020204" pitchFamily="34" charset="0"/>
              </a:rPr>
              <a:t>The </a:t>
            </a:r>
            <a:r>
              <a:rPr lang="en-US" b="1" dirty="0">
                <a:solidFill>
                  <a:srgbClr val="444444"/>
                </a:solidFill>
                <a:latin typeface="Open Sans" panose="020B0606030504020204" pitchFamily="34" charset="0"/>
              </a:rPr>
              <a:t>VISIT USA </a:t>
            </a:r>
            <a:r>
              <a:rPr lang="en-US" dirty="0">
                <a:solidFill>
                  <a:srgbClr val="444444"/>
                </a:solidFill>
                <a:latin typeface="Open Sans" panose="020B0606030504020204" pitchFamily="34" charset="0"/>
              </a:rPr>
              <a:t>program helps lift our country's image, train law enforcement, and turn safety and security into a money-making proposition. It promotes your destination, hotel, or any stakeholder through shared outreach in key international markets.</a:t>
            </a:r>
          </a:p>
          <a:p>
            <a:endParaRPr lang="en-US" dirty="0">
              <a:solidFill>
                <a:srgbClr val="444444"/>
              </a:solidFill>
              <a:latin typeface="Open Sans" panose="020B0606030504020204" pitchFamily="34" charset="0"/>
            </a:endParaRPr>
          </a:p>
          <a:p>
            <a:r>
              <a:rPr lang="en-US" dirty="0">
                <a:solidFill>
                  <a:srgbClr val="444444"/>
                </a:solidFill>
                <a:latin typeface="Open Sans" panose="020B0606030504020204" pitchFamily="34" charset="0"/>
              </a:rPr>
              <a:t>Get to know our world-class team of marketing experts, motivation speakers, and trainers,</a:t>
            </a:r>
          </a:p>
          <a:p>
            <a:endParaRPr lang="en-US" dirty="0">
              <a:solidFill>
                <a:srgbClr val="444444"/>
              </a:solidFill>
              <a:latin typeface="Open Sans" panose="020B0606030504020204" pitchFamily="34" charset="0"/>
            </a:endParaRPr>
          </a:p>
          <a:p>
            <a:endParaRPr lang="en-US" dirty="0">
              <a:solidFill>
                <a:srgbClr val="444444"/>
              </a:solidFill>
              <a:latin typeface="Open Sans" panose="020B0606030504020204" pitchFamily="34" charset="0"/>
            </a:endParaRPr>
          </a:p>
          <a:p>
            <a:r>
              <a:rPr lang="en-US" dirty="0">
                <a:solidFill>
                  <a:srgbClr val="444444"/>
                </a:solidFill>
                <a:latin typeface="Open Sans" panose="020B0606030504020204" pitchFamily="34" charset="0"/>
              </a:rPr>
              <a:t>Visit </a:t>
            </a:r>
            <a:r>
              <a:rPr lang="en-US" sz="2800" b="1" dirty="0">
                <a:solidFill>
                  <a:srgbClr val="FF0000"/>
                </a:solidFill>
                <a:latin typeface="Open Sans" panose="020B0606030504020204" pitchFamily="34" charset="0"/>
                <a:hlinkClick r:id="rId2">
                  <a:extLst>
                    <a:ext uri="{A12FA001-AC4F-418D-AE19-62706E023703}">
                      <ahyp:hlinkClr xmlns:ahyp="http://schemas.microsoft.com/office/drawing/2018/hyperlinkcolor" val="tx"/>
                    </a:ext>
                  </a:extLst>
                </a:hlinkClick>
              </a:rPr>
              <a:t>www.visitusanews.com</a:t>
            </a:r>
            <a:r>
              <a:rPr lang="en-US" sz="2800" b="1" dirty="0">
                <a:solidFill>
                  <a:srgbClr val="FF0000"/>
                </a:solidFill>
                <a:latin typeface="Open Sans" panose="020B0606030504020204" pitchFamily="34" charset="0"/>
              </a:rPr>
              <a:t> </a:t>
            </a:r>
          </a:p>
          <a:p>
            <a:endParaRPr lang="en-US" dirty="0">
              <a:solidFill>
                <a:srgbClr val="444444"/>
              </a:solidFill>
              <a:latin typeface="Open Sans" panose="020B0606030504020204" pitchFamily="34" charset="0"/>
            </a:endParaRPr>
          </a:p>
          <a:p>
            <a:endParaRPr lang="en-US" dirty="0">
              <a:solidFill>
                <a:srgbClr val="444444"/>
              </a:solidFill>
              <a:latin typeface="Open Sans" panose="020B0606030504020204" pitchFamily="34" charset="0"/>
            </a:endParaRPr>
          </a:p>
        </p:txBody>
      </p:sp>
    </p:spTree>
    <p:extLst>
      <p:ext uri="{BB962C8B-B14F-4D97-AF65-F5344CB8AC3E}">
        <p14:creationId xmlns:p14="http://schemas.microsoft.com/office/powerpoint/2010/main" val="23425583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DCF00-BEF1-3F8B-1159-9A7A67A9FFDD}"/>
              </a:ext>
            </a:extLst>
          </p:cNvPr>
          <p:cNvSpPr>
            <a:spLocks noGrp="1"/>
          </p:cNvSpPr>
          <p:nvPr>
            <p:ph type="title"/>
          </p:nvPr>
        </p:nvSpPr>
        <p:spPr>
          <a:xfrm>
            <a:off x="633755" y="904277"/>
            <a:ext cx="6384884" cy="706964"/>
          </a:xfrm>
        </p:spPr>
        <p:txBody>
          <a:bodyPr/>
          <a:lstStyle/>
          <a:p>
            <a:r>
              <a:rPr lang="en-US" dirty="0"/>
              <a:t>PR, Marketing &amp; Consulting</a:t>
            </a:r>
          </a:p>
        </p:txBody>
      </p:sp>
      <p:sp>
        <p:nvSpPr>
          <p:cNvPr id="5" name="Rectangle 4">
            <a:extLst>
              <a:ext uri="{FF2B5EF4-FFF2-40B4-BE49-F238E27FC236}">
                <a16:creationId xmlns:a16="http://schemas.microsoft.com/office/drawing/2014/main" id="{3CF1A7B5-D084-61E7-7325-B818F775435F}"/>
              </a:ext>
            </a:extLst>
          </p:cNvPr>
          <p:cNvSpPr>
            <a:spLocks noChangeArrowheads="1"/>
          </p:cNvSpPr>
          <p:nvPr/>
        </p:nvSpPr>
        <p:spPr bwMode="auto">
          <a:xfrm>
            <a:off x="6792784" y="584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8195" name="Picture 1" descr="Travel Marketing Network">
            <a:extLst>
              <a:ext uri="{FF2B5EF4-FFF2-40B4-BE49-F238E27FC236}">
                <a16:creationId xmlns:a16="http://schemas.microsoft.com/office/drawing/2014/main" id="{07FF836D-C184-8810-CE20-C136BBE951A9}"/>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7177540" y="584200"/>
            <a:ext cx="3175000" cy="2019300"/>
          </a:xfrm>
          <a:prstGeom prst="rect">
            <a:avLst/>
          </a:prstGeom>
          <a:noFill/>
          <a:extLst>
            <a:ext uri="{909E8E84-426E-40DD-AFC4-6F175D3DCCD1}">
              <a14:hiddenFill xmlns:a14="http://schemas.microsoft.com/office/drawing/2010/main">
                <a:solidFill>
                  <a:srgbClr val="FFFFFF"/>
                </a:solidFill>
              </a14:hiddenFill>
            </a:ext>
          </a:extLst>
        </p:spPr>
      </p:pic>
      <p:pic>
        <p:nvPicPr>
          <p:cNvPr id="6" name="Content Placeholder 5" descr="A close-up of a logo&#10;&#10;Description automatically generated">
            <a:extLst>
              <a:ext uri="{FF2B5EF4-FFF2-40B4-BE49-F238E27FC236}">
                <a16:creationId xmlns:a16="http://schemas.microsoft.com/office/drawing/2014/main" id="{22072A10-373F-1101-A993-2E68BEEE9416}"/>
              </a:ext>
            </a:extLst>
          </p:cNvPr>
          <p:cNvPicPr>
            <a:picLocks noGrp="1" noChangeAspect="1"/>
          </p:cNvPicPr>
          <p:nvPr>
            <p:ph idx="1"/>
          </p:nvPr>
        </p:nvPicPr>
        <p:blipFill>
          <a:blip r:embed="rId4"/>
          <a:stretch>
            <a:fillRect/>
          </a:stretch>
        </p:blipFill>
        <p:spPr>
          <a:xfrm>
            <a:off x="924590" y="2852823"/>
            <a:ext cx="5171410" cy="1765300"/>
          </a:xfrm>
          <a:prstGeom prst="rect">
            <a:avLst/>
          </a:prstGeom>
        </p:spPr>
      </p:pic>
      <p:sp>
        <p:nvSpPr>
          <p:cNvPr id="7" name="Rectangle 6">
            <a:extLst>
              <a:ext uri="{FF2B5EF4-FFF2-40B4-BE49-F238E27FC236}">
                <a16:creationId xmlns:a16="http://schemas.microsoft.com/office/drawing/2014/main" id="{581FB95F-1631-9807-17EB-03EC1AB9B85E}"/>
              </a:ext>
            </a:extLst>
          </p:cNvPr>
          <p:cNvSpPr>
            <a:spLocks noChangeArrowheads="1"/>
          </p:cNvSpPr>
          <p:nvPr/>
        </p:nvSpPr>
        <p:spPr bwMode="auto">
          <a:xfrm>
            <a:off x="8163766" y="3898900"/>
            <a:ext cx="1842362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8197" name="Picture 10" descr="A purple and black logo&#10;&#10;Description automatically generated">
            <a:extLst>
              <a:ext uri="{FF2B5EF4-FFF2-40B4-BE49-F238E27FC236}">
                <a16:creationId xmlns:a16="http://schemas.microsoft.com/office/drawing/2014/main" id="{A3DC524E-B25B-13F4-480F-191BAA4651E3}"/>
              </a:ext>
            </a:extLst>
          </p:cNvPr>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7953375" y="3094724"/>
            <a:ext cx="2673097" cy="108473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A green square with a black outline of a continent&#10;&#10;Description automatically generated">
            <a:extLst>
              <a:ext uri="{FF2B5EF4-FFF2-40B4-BE49-F238E27FC236}">
                <a16:creationId xmlns:a16="http://schemas.microsoft.com/office/drawing/2014/main" id="{87CEEA0B-A193-5E82-64FD-965D028DE79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953375" y="4483938"/>
            <a:ext cx="1857375" cy="1857375"/>
          </a:xfrm>
          <a:prstGeom prst="rect">
            <a:avLst/>
          </a:prstGeom>
          <a:effectLst>
            <a:outerShdw blurRad="457200" dist="139700" dir="1620000" sx="101000" sy="101000" algn="tl" rotWithShape="0">
              <a:prstClr val="black">
                <a:alpha val="40000"/>
              </a:prstClr>
            </a:outerShdw>
          </a:effectLst>
        </p:spPr>
      </p:pic>
      <p:sp>
        <p:nvSpPr>
          <p:cNvPr id="9" name="Slide Number Placeholder 8">
            <a:extLst>
              <a:ext uri="{FF2B5EF4-FFF2-40B4-BE49-F238E27FC236}">
                <a16:creationId xmlns:a16="http://schemas.microsoft.com/office/drawing/2014/main" id="{1C9F135C-3662-91C3-BC63-29007CC85333}"/>
              </a:ext>
            </a:extLst>
          </p:cNvPr>
          <p:cNvSpPr>
            <a:spLocks noGrp="1"/>
          </p:cNvSpPr>
          <p:nvPr>
            <p:ph type="sldNum" sz="quarter" idx="12"/>
          </p:nvPr>
        </p:nvSpPr>
        <p:spPr/>
        <p:txBody>
          <a:bodyPr/>
          <a:lstStyle/>
          <a:p>
            <a:fld id="{07CE569E-9B7C-4CB9-AB80-C0841F922CFF}" type="slidenum">
              <a:rPr lang="en-US" smtClean="0"/>
              <a:t>40</a:t>
            </a:fld>
            <a:endParaRPr lang="en-US"/>
          </a:p>
        </p:txBody>
      </p:sp>
      <p:pic>
        <p:nvPicPr>
          <p:cNvPr id="1026" name="Picture 2" descr="Bloody Good News">
            <a:extLst>
              <a:ext uri="{FF2B5EF4-FFF2-40B4-BE49-F238E27FC236}">
                <a16:creationId xmlns:a16="http://schemas.microsoft.com/office/drawing/2014/main" id="{6DEBDD6F-BEB0-3FBF-65D5-68C832740C5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95693" y="4219264"/>
            <a:ext cx="3200307" cy="25573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52129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654" name="Rectangle 27653">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656" name="Group 27655">
            <a:extLst>
              <a:ext uri="{FF2B5EF4-FFF2-40B4-BE49-F238E27FC236}">
                <a16:creationId xmlns:a16="http://schemas.microsoft.com/office/drawing/2014/main" id="{01B1A260-8A72-4E08-82CC-DB3DB0A49F3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373"/>
            <a:ext cx="12192000" cy="6867027"/>
            <a:chOff x="0" y="-2373"/>
            <a:chExt cx="12192000" cy="6867027"/>
          </a:xfrm>
        </p:grpSpPr>
        <p:sp>
          <p:nvSpPr>
            <p:cNvPr id="27657" name="Rectangle 27656">
              <a:extLst>
                <a:ext uri="{FF2B5EF4-FFF2-40B4-BE49-F238E27FC236}">
                  <a16:creationId xmlns:a16="http://schemas.microsoft.com/office/drawing/2014/main" id="{F5EE446B-EFB2-4F6A-AC6E-936E92DB5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7658" name="Oval 27657">
              <a:extLst>
                <a:ext uri="{FF2B5EF4-FFF2-40B4-BE49-F238E27FC236}">
                  <a16:creationId xmlns:a16="http://schemas.microsoft.com/office/drawing/2014/main" id="{3483BA79-FCF5-4852-AF0E-CA634727E3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659" name="Oval 27658">
              <a:extLst>
                <a:ext uri="{FF2B5EF4-FFF2-40B4-BE49-F238E27FC236}">
                  <a16:creationId xmlns:a16="http://schemas.microsoft.com/office/drawing/2014/main" id="{A2630BA5-8A74-4D0A-BB80-42BB6E2D0C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660" name="Oval 27659">
              <a:extLst>
                <a:ext uri="{FF2B5EF4-FFF2-40B4-BE49-F238E27FC236}">
                  <a16:creationId xmlns:a16="http://schemas.microsoft.com/office/drawing/2014/main" id="{BD6109B2-DB31-43CB-950B-AB02BC17CF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661" name="Oval 27660">
              <a:extLst>
                <a:ext uri="{FF2B5EF4-FFF2-40B4-BE49-F238E27FC236}">
                  <a16:creationId xmlns:a16="http://schemas.microsoft.com/office/drawing/2014/main" id="{4F4C0381-B807-4F22-9362-4CF1EA4ED6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662" name="Oval 27661">
              <a:extLst>
                <a:ext uri="{FF2B5EF4-FFF2-40B4-BE49-F238E27FC236}">
                  <a16:creationId xmlns:a16="http://schemas.microsoft.com/office/drawing/2014/main" id="{32DC58E5-A2AB-4AF3-BFDC-51F45B8591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663" name="Rectangle 27662">
              <a:extLst>
                <a:ext uri="{FF2B5EF4-FFF2-40B4-BE49-F238E27FC236}">
                  <a16:creationId xmlns:a16="http://schemas.microsoft.com/office/drawing/2014/main" id="{5A82E722-60BE-4C4A-93FB-ED5C9D25F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664" name="Freeform 5">
              <a:extLst>
                <a:ext uri="{FF2B5EF4-FFF2-40B4-BE49-F238E27FC236}">
                  <a16:creationId xmlns:a16="http://schemas.microsoft.com/office/drawing/2014/main" id="{BD917B57-2D0B-49F7-99D0-3E0D111382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27665" name="Freeform 5">
              <a:extLst>
                <a:ext uri="{FF2B5EF4-FFF2-40B4-BE49-F238E27FC236}">
                  <a16:creationId xmlns:a16="http://schemas.microsoft.com/office/drawing/2014/main" id="{ED29444E-A895-4493-BEBA-CBD61CF471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US"/>
            </a:p>
          </p:txBody>
        </p:sp>
        <p:sp>
          <p:nvSpPr>
            <p:cNvPr id="27666" name="Freeform 5">
              <a:extLst>
                <a:ext uri="{FF2B5EF4-FFF2-40B4-BE49-F238E27FC236}">
                  <a16:creationId xmlns:a16="http://schemas.microsoft.com/office/drawing/2014/main" id="{9237B3E9-B2D7-4C20-930D-6FD74FFB5C1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5" name="Slide Number Placeholder 4">
            <a:extLst>
              <a:ext uri="{FF2B5EF4-FFF2-40B4-BE49-F238E27FC236}">
                <a16:creationId xmlns:a16="http://schemas.microsoft.com/office/drawing/2014/main" id="{B5009808-97AC-A04B-83A5-EC6526EB1762}"/>
              </a:ext>
            </a:extLst>
          </p:cNvPr>
          <p:cNvSpPr>
            <a:spLocks noGrp="1"/>
          </p:cNvSpPr>
          <p:nvPr>
            <p:ph type="sldNum" sz="quarter" idx="12"/>
          </p:nvPr>
        </p:nvSpPr>
        <p:spPr>
          <a:xfrm>
            <a:off x="10792691" y="6391838"/>
            <a:ext cx="838199" cy="304799"/>
          </a:xfrm>
        </p:spPr>
        <p:txBody>
          <a:bodyPr anchor="ctr">
            <a:normAutofit/>
          </a:bodyPr>
          <a:lstStyle/>
          <a:p>
            <a:pPr algn="r">
              <a:spcAft>
                <a:spcPts val="600"/>
              </a:spcAft>
            </a:pPr>
            <a:fld id="{07CE569E-9B7C-4CB9-AB80-C0841F922CFF}" type="slidenum">
              <a:rPr lang="en-US" sz="1000">
                <a:solidFill>
                  <a:schemeClr val="accent1"/>
                </a:solidFill>
              </a:rPr>
              <a:pPr algn="r">
                <a:spcAft>
                  <a:spcPts val="600"/>
                </a:spcAft>
              </a:pPr>
              <a:t>41</a:t>
            </a:fld>
            <a:endParaRPr lang="en-US" sz="1000">
              <a:solidFill>
                <a:schemeClr val="accent1"/>
              </a:solidFill>
            </a:endParaRPr>
          </a:p>
        </p:txBody>
      </p:sp>
      <p:pic>
        <p:nvPicPr>
          <p:cNvPr id="27649" name="Picture 2" descr="Juergen Steinmetz - Travel News Group | LinkedIn">
            <a:extLst>
              <a:ext uri="{FF2B5EF4-FFF2-40B4-BE49-F238E27FC236}">
                <a16:creationId xmlns:a16="http://schemas.microsoft.com/office/drawing/2014/main" id="{203530AF-F6E3-D38A-F488-0CE1D024256B}"/>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8773946" y="553794"/>
            <a:ext cx="2018745" cy="193523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2">
            <a:extLst>
              <a:ext uri="{FF2B5EF4-FFF2-40B4-BE49-F238E27FC236}">
                <a16:creationId xmlns:a16="http://schemas.microsoft.com/office/drawing/2014/main" id="{B6C45245-4220-F02B-E43B-58C7F908D5E8}"/>
              </a:ext>
            </a:extLst>
          </p:cNvPr>
          <p:cNvSpPr>
            <a:spLocks noChangeArrowheads="1"/>
          </p:cNvSpPr>
          <p:nvPr/>
        </p:nvSpPr>
        <p:spPr bwMode="auto">
          <a:xfrm>
            <a:off x="8210403" y="67962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8" name="Picture 6" descr="Travel News Group">
            <a:extLst>
              <a:ext uri="{FF2B5EF4-FFF2-40B4-BE49-F238E27FC236}">
                <a16:creationId xmlns:a16="http://schemas.microsoft.com/office/drawing/2014/main" id="{F3CE67EE-6A11-D0E0-2F40-5B52D0CA6A8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1133" y="3117852"/>
            <a:ext cx="4013223" cy="29464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0">
            <a:extLst>
              <a:ext uri="{FF2B5EF4-FFF2-40B4-BE49-F238E27FC236}">
                <a16:creationId xmlns:a16="http://schemas.microsoft.com/office/drawing/2014/main" id="{D022CD76-A128-3EA3-0797-E4B4B4045CB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12676" y="539597"/>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12" name="Title 11">
            <a:extLst>
              <a:ext uri="{FF2B5EF4-FFF2-40B4-BE49-F238E27FC236}">
                <a16:creationId xmlns:a16="http://schemas.microsoft.com/office/drawing/2014/main" id="{543D6F43-86B3-57F6-AEF9-46E91CB143ED}"/>
              </a:ext>
            </a:extLst>
          </p:cNvPr>
          <p:cNvSpPr>
            <a:spLocks noGrp="1"/>
          </p:cNvSpPr>
          <p:nvPr>
            <p:ph type="title"/>
          </p:nvPr>
        </p:nvSpPr>
        <p:spPr>
          <a:xfrm>
            <a:off x="802181" y="936059"/>
            <a:ext cx="3988007" cy="706964"/>
          </a:xfrm>
        </p:spPr>
        <p:txBody>
          <a:bodyPr/>
          <a:lstStyle/>
          <a:p>
            <a:r>
              <a:rPr lang="en-US" dirty="0"/>
              <a:t>Contact Us</a:t>
            </a:r>
          </a:p>
        </p:txBody>
      </p:sp>
      <p:sp>
        <p:nvSpPr>
          <p:cNvPr id="18" name="TextBox 17">
            <a:extLst>
              <a:ext uri="{FF2B5EF4-FFF2-40B4-BE49-F238E27FC236}">
                <a16:creationId xmlns:a16="http://schemas.microsoft.com/office/drawing/2014/main" id="{C55D799B-ED18-E1E8-69F5-F17E654A0AB5}"/>
              </a:ext>
            </a:extLst>
          </p:cNvPr>
          <p:cNvSpPr txBox="1"/>
          <p:nvPr/>
        </p:nvSpPr>
        <p:spPr>
          <a:xfrm>
            <a:off x="5750483" y="2595453"/>
            <a:ext cx="6098058" cy="3693319"/>
          </a:xfrm>
          <a:prstGeom prst="rect">
            <a:avLst/>
          </a:prstGeom>
          <a:noFill/>
        </p:spPr>
        <p:txBody>
          <a:bodyPr wrap="square">
            <a:spAutoFit/>
          </a:bodyPr>
          <a:lstStyle/>
          <a:p>
            <a:pPr algn="l" fontAlgn="base">
              <a:buFont typeface="Arial" panose="020B0604020202020204" pitchFamily="34" charset="0"/>
              <a:buChar char="•"/>
            </a:pPr>
            <a:r>
              <a:rPr lang="en-US" sz="1800" b="1" i="0" dirty="0">
                <a:solidFill>
                  <a:srgbClr val="444444"/>
                </a:solidFill>
                <a:effectLst/>
                <a:highlight>
                  <a:srgbClr val="EAEAEA"/>
                </a:highlight>
                <a:latin typeface="Open Sans" panose="020B0606030504020204" pitchFamily="34" charset="0"/>
              </a:rPr>
              <a:t>USA: +1-202-741-9600</a:t>
            </a:r>
            <a:endParaRPr lang="en-US" sz="1800" b="0" i="0" dirty="0">
              <a:solidFill>
                <a:srgbClr val="444444"/>
              </a:solidFill>
              <a:effectLst/>
              <a:highlight>
                <a:srgbClr val="EAEAEA"/>
              </a:highlight>
              <a:latin typeface="Open Sans" panose="020B0606030504020204" pitchFamily="34" charset="0"/>
            </a:endParaRPr>
          </a:p>
          <a:p>
            <a:pPr algn="l" fontAlgn="base">
              <a:buFont typeface="Arial" panose="020B0604020202020204" pitchFamily="34" charset="0"/>
              <a:buChar char="•"/>
            </a:pPr>
            <a:r>
              <a:rPr lang="en-US" sz="1800" b="0" i="0" dirty="0">
                <a:solidFill>
                  <a:srgbClr val="444444"/>
                </a:solidFill>
                <a:effectLst/>
                <a:highlight>
                  <a:srgbClr val="EAEAEA"/>
                </a:highlight>
                <a:latin typeface="Open Sans" panose="020B0606030504020204" pitchFamily="34" charset="0"/>
              </a:rPr>
              <a:t>UK: +44-203-239-3300</a:t>
            </a:r>
          </a:p>
          <a:p>
            <a:pPr algn="l" fontAlgn="base">
              <a:buFont typeface="Arial" panose="020B0604020202020204" pitchFamily="34" charset="0"/>
              <a:buChar char="•"/>
            </a:pPr>
            <a:r>
              <a:rPr lang="en-US" sz="1800" b="0" i="0" dirty="0">
                <a:solidFill>
                  <a:srgbClr val="444444"/>
                </a:solidFill>
                <a:effectLst/>
                <a:highlight>
                  <a:srgbClr val="EAEAEA"/>
                </a:highlight>
                <a:latin typeface="Open Sans" panose="020B0606030504020204" pitchFamily="34" charset="0"/>
              </a:rPr>
              <a:t>Australia: +61-2-8005-1444</a:t>
            </a:r>
          </a:p>
          <a:p>
            <a:pPr algn="l" fontAlgn="base">
              <a:buFont typeface="Arial" panose="020B0604020202020204" pitchFamily="34" charset="0"/>
              <a:buChar char="•"/>
            </a:pPr>
            <a:r>
              <a:rPr lang="en-US" sz="1800" b="0" i="0" dirty="0">
                <a:solidFill>
                  <a:srgbClr val="444444"/>
                </a:solidFill>
                <a:effectLst/>
                <a:highlight>
                  <a:srgbClr val="EAEAEA"/>
                </a:highlight>
                <a:latin typeface="Open Sans" panose="020B0606030504020204" pitchFamily="34" charset="0"/>
              </a:rPr>
              <a:t>Hong Kong: +852-8120-9450</a:t>
            </a:r>
          </a:p>
          <a:p>
            <a:pPr algn="l" fontAlgn="base">
              <a:buFont typeface="Arial" panose="020B0604020202020204" pitchFamily="34" charset="0"/>
              <a:buChar char="•"/>
            </a:pPr>
            <a:r>
              <a:rPr lang="en-US" sz="1800" b="0" i="0" dirty="0">
                <a:solidFill>
                  <a:srgbClr val="444444"/>
                </a:solidFill>
                <a:effectLst/>
                <a:highlight>
                  <a:srgbClr val="EAEAEA"/>
                </a:highlight>
                <a:latin typeface="Open Sans" panose="020B0606030504020204" pitchFamily="34" charset="0"/>
              </a:rPr>
              <a:t>South Africa: +27-21-813-5811</a:t>
            </a:r>
          </a:p>
          <a:p>
            <a:pPr algn="l" fontAlgn="base">
              <a:buFont typeface="Arial" panose="020B0604020202020204" pitchFamily="34" charset="0"/>
              <a:buChar char="•"/>
            </a:pPr>
            <a:r>
              <a:rPr lang="en-US" sz="1800" b="0" i="0" dirty="0">
                <a:solidFill>
                  <a:srgbClr val="444444"/>
                </a:solidFill>
                <a:effectLst/>
                <a:highlight>
                  <a:srgbClr val="EAEAEA"/>
                </a:highlight>
                <a:latin typeface="Open Sans" panose="020B0606030504020204" pitchFamily="34" charset="0"/>
              </a:rPr>
              <a:t>WhatsApp | Viber | Text: +1-808-953-4705</a:t>
            </a:r>
          </a:p>
          <a:p>
            <a:pPr algn="l" fontAlgn="base">
              <a:buFont typeface="Arial" panose="020B0604020202020204" pitchFamily="34" charset="0"/>
              <a:buChar char="•"/>
            </a:pPr>
            <a:r>
              <a:rPr lang="en-US" sz="1800" b="0" i="0" dirty="0">
                <a:solidFill>
                  <a:srgbClr val="444444"/>
                </a:solidFill>
                <a:effectLst/>
                <a:highlight>
                  <a:srgbClr val="EAEAEA"/>
                </a:highlight>
                <a:latin typeface="Open Sans" panose="020B0606030504020204" pitchFamily="34" charset="0"/>
              </a:rPr>
              <a:t>FAX: </a:t>
            </a:r>
            <a:r>
              <a:rPr lang="en-US" b="0" i="0" dirty="0">
                <a:solidFill>
                  <a:srgbClr val="444444"/>
                </a:solidFill>
                <a:effectLst/>
                <a:highlight>
                  <a:srgbClr val="EAEAEA"/>
                </a:highlight>
                <a:latin typeface="Open Sans" panose="020B0606030504020204" pitchFamily="34" charset="0"/>
              </a:rPr>
              <a:t>+202-741-9600</a:t>
            </a:r>
            <a:endParaRPr lang="en-US" sz="1800" b="0" i="0" dirty="0">
              <a:solidFill>
                <a:srgbClr val="444444"/>
              </a:solidFill>
              <a:effectLst/>
              <a:highlight>
                <a:srgbClr val="EAEAEA"/>
              </a:highlight>
              <a:latin typeface="Open Sans" panose="020B0606030504020204" pitchFamily="34" charset="0"/>
            </a:endParaRPr>
          </a:p>
          <a:p>
            <a:pPr algn="l" fontAlgn="base">
              <a:buFont typeface="Arial" panose="020B0604020202020204" pitchFamily="34" charset="0"/>
              <a:buChar char="•"/>
            </a:pPr>
            <a:r>
              <a:rPr lang="en-US" sz="1800" b="0" i="0" dirty="0">
                <a:solidFill>
                  <a:srgbClr val="444444"/>
                </a:solidFill>
                <a:effectLst/>
                <a:highlight>
                  <a:srgbClr val="EAEAEA"/>
                </a:highlight>
                <a:latin typeface="Open Sans" panose="020B0606030504020204" pitchFamily="34" charset="0"/>
              </a:rPr>
              <a:t>SKYPE: </a:t>
            </a:r>
            <a:r>
              <a:rPr lang="en-US" sz="1800" b="0" i="0" dirty="0" err="1">
                <a:solidFill>
                  <a:srgbClr val="444444"/>
                </a:solidFill>
                <a:effectLst/>
                <a:highlight>
                  <a:srgbClr val="EAEAEA"/>
                </a:highlight>
                <a:latin typeface="Open Sans" panose="020B0606030504020204" pitchFamily="34" charset="0"/>
              </a:rPr>
              <a:t>thomassteinmetz</a:t>
            </a:r>
            <a:endParaRPr lang="en-US" sz="1800" b="0" i="0" dirty="0">
              <a:solidFill>
                <a:srgbClr val="444444"/>
              </a:solidFill>
              <a:effectLst/>
              <a:highlight>
                <a:srgbClr val="EAEAEA"/>
              </a:highlight>
              <a:latin typeface="Open Sans" panose="020B0606030504020204" pitchFamily="34" charset="0"/>
            </a:endParaRPr>
          </a:p>
          <a:p>
            <a:pPr algn="l" fontAlgn="base">
              <a:buFont typeface="Arial" panose="020B0604020202020204" pitchFamily="34" charset="0"/>
              <a:buChar char="•"/>
            </a:pPr>
            <a:endParaRPr lang="en-US" sz="1800" dirty="0">
              <a:solidFill>
                <a:srgbClr val="444444"/>
              </a:solidFill>
              <a:highlight>
                <a:srgbClr val="EAEAEA"/>
              </a:highlight>
              <a:latin typeface="Open Sans" panose="020B0606030504020204" pitchFamily="34" charset="0"/>
            </a:endParaRPr>
          </a:p>
          <a:p>
            <a:pPr marL="0" indent="0" fontAlgn="base">
              <a:buNone/>
            </a:pPr>
            <a:r>
              <a:rPr lang="en-US" sz="1800" dirty="0">
                <a:solidFill>
                  <a:schemeClr val="tx1"/>
                </a:solidFill>
                <a:hlinkClick r:id="rId7">
                  <a:extLst>
                    <a:ext uri="{A12FA001-AC4F-418D-AE19-62706E023703}">
                      <ahyp:hlinkClr xmlns:ahyp="http://schemas.microsoft.com/office/drawing/2018/hyperlinkcolor" val="tx"/>
                    </a:ext>
                  </a:extLst>
                </a:hlinkClick>
              </a:rPr>
              <a:t>corporate@travelnewsgroup.com</a:t>
            </a:r>
            <a:endParaRPr lang="en-US" dirty="0"/>
          </a:p>
          <a:p>
            <a:pPr marL="0" indent="0" fontAlgn="base">
              <a:buNone/>
            </a:pPr>
            <a:endParaRPr lang="en-US" sz="1800" dirty="0">
              <a:solidFill>
                <a:schemeClr val="tx1"/>
              </a:solidFill>
            </a:endParaRPr>
          </a:p>
          <a:p>
            <a:pPr marL="0" indent="0" fontAlgn="base">
              <a:buNone/>
            </a:pPr>
            <a:r>
              <a:rPr lang="en-US" b="0" i="0" dirty="0">
                <a:solidFill>
                  <a:srgbClr val="444444"/>
                </a:solidFill>
                <a:effectLst/>
                <a:highlight>
                  <a:srgbClr val="EAEAEA"/>
                </a:highlight>
                <a:latin typeface="Open Sans" panose="020B0606030504020204" pitchFamily="34" charset="0"/>
              </a:rPr>
              <a:t>2310 </a:t>
            </a:r>
            <a:r>
              <a:rPr lang="en-US" b="0" i="0">
                <a:solidFill>
                  <a:srgbClr val="444444"/>
                </a:solidFill>
                <a:effectLst/>
                <a:highlight>
                  <a:srgbClr val="EAEAEA"/>
                </a:highlight>
                <a:latin typeface="Open Sans" panose="020B0606030504020204" pitchFamily="34" charset="0"/>
              </a:rPr>
              <a:t>N Henderson Ave PMB 1773</a:t>
            </a:r>
            <a:br>
              <a:rPr lang="en-US" b="0" i="0">
                <a:solidFill>
                  <a:srgbClr val="444444"/>
                </a:solidFill>
                <a:effectLst/>
                <a:highlight>
                  <a:srgbClr val="EAEAEA"/>
                </a:highlight>
                <a:latin typeface="Open Sans" panose="020B0606030504020204" pitchFamily="34" charset="0"/>
              </a:rPr>
            </a:br>
            <a:r>
              <a:rPr lang="en-US" b="0" i="0">
                <a:solidFill>
                  <a:srgbClr val="444444"/>
                </a:solidFill>
                <a:effectLst/>
                <a:highlight>
                  <a:srgbClr val="EAEAEA"/>
                </a:highlight>
                <a:latin typeface="Open Sans" panose="020B0606030504020204" pitchFamily="34" charset="0"/>
              </a:rPr>
              <a:t>Dallas, TX 75206-7387  USA</a:t>
            </a:r>
            <a:endParaRPr lang="en-US" sz="1800" dirty="0">
              <a:solidFill>
                <a:schemeClr val="tx1"/>
              </a:solidFill>
            </a:endParaRPr>
          </a:p>
        </p:txBody>
      </p:sp>
      <p:sp>
        <p:nvSpPr>
          <p:cNvPr id="20" name="TextBox 19">
            <a:extLst>
              <a:ext uri="{FF2B5EF4-FFF2-40B4-BE49-F238E27FC236}">
                <a16:creationId xmlns:a16="http://schemas.microsoft.com/office/drawing/2014/main" id="{E2AE0CBF-C279-932A-D2B1-64924788D690}"/>
              </a:ext>
            </a:extLst>
          </p:cNvPr>
          <p:cNvSpPr txBox="1"/>
          <p:nvPr/>
        </p:nvSpPr>
        <p:spPr>
          <a:xfrm>
            <a:off x="763588" y="1834445"/>
            <a:ext cx="6098058" cy="369332"/>
          </a:xfrm>
          <a:prstGeom prst="rect">
            <a:avLst/>
          </a:prstGeom>
          <a:noFill/>
        </p:spPr>
        <p:txBody>
          <a:bodyPr wrap="square">
            <a:spAutoFit/>
          </a:bodyPr>
          <a:lstStyle/>
          <a:p>
            <a:pPr marL="0" indent="0" fontAlgn="base">
              <a:buNone/>
            </a:pPr>
            <a:r>
              <a:rPr lang="en-US" dirty="0">
                <a:hlinkClick r:id="rId8"/>
              </a:rPr>
              <a:t>www.travelnewsgroup.com</a:t>
            </a:r>
            <a:endParaRPr lang="en-US" dirty="0"/>
          </a:p>
        </p:txBody>
      </p:sp>
      <p:sp>
        <p:nvSpPr>
          <p:cNvPr id="25" name="TextBox 24">
            <a:extLst>
              <a:ext uri="{FF2B5EF4-FFF2-40B4-BE49-F238E27FC236}">
                <a16:creationId xmlns:a16="http://schemas.microsoft.com/office/drawing/2014/main" id="{8142DFE6-3DC2-1830-BF2F-5BC0810D36F9}"/>
              </a:ext>
            </a:extLst>
          </p:cNvPr>
          <p:cNvSpPr txBox="1"/>
          <p:nvPr/>
        </p:nvSpPr>
        <p:spPr>
          <a:xfrm>
            <a:off x="8643882" y="2303224"/>
            <a:ext cx="3265651" cy="369332"/>
          </a:xfrm>
          <a:prstGeom prst="rect">
            <a:avLst/>
          </a:prstGeom>
          <a:noFill/>
        </p:spPr>
        <p:txBody>
          <a:bodyPr wrap="square">
            <a:spAutoFit/>
          </a:bodyPr>
          <a:lstStyle/>
          <a:p>
            <a:pPr algn="l" fontAlgn="base"/>
            <a:r>
              <a:rPr lang="en-US" b="1" dirty="0">
                <a:solidFill>
                  <a:srgbClr val="444444"/>
                </a:solidFill>
                <a:highlight>
                  <a:srgbClr val="EAEAEA"/>
                </a:highlight>
                <a:latin typeface="Open Sans" panose="020B0606030504020204" pitchFamily="34" charset="0"/>
              </a:rPr>
              <a:t>CEO: Juergen Steinmetz</a:t>
            </a:r>
            <a:endParaRPr lang="en-US" sz="1800" b="0" i="0" dirty="0">
              <a:solidFill>
                <a:srgbClr val="444444"/>
              </a:solidFill>
              <a:effectLst/>
              <a:highlight>
                <a:srgbClr val="EAEAEA"/>
              </a:highlight>
              <a:latin typeface="Open Sans" panose="020B0606030504020204" pitchFamily="34" charset="0"/>
            </a:endParaRPr>
          </a:p>
        </p:txBody>
      </p:sp>
      <p:pic>
        <p:nvPicPr>
          <p:cNvPr id="1026" name="Picture 2">
            <a:extLst>
              <a:ext uri="{FF2B5EF4-FFF2-40B4-BE49-F238E27FC236}">
                <a16:creationId xmlns:a16="http://schemas.microsoft.com/office/drawing/2014/main" id="{D78A0427-AE42-5171-8B27-4BC46EDD49C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993904" y="4587880"/>
            <a:ext cx="1898648" cy="18986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293584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A3AB87EF-B655-4FFF-8D05-F333AD7F278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Ion Boardroom</Template>
  <TotalTime>770</TotalTime>
  <Words>3531</Words>
  <Application>Microsoft Macintosh PowerPoint</Application>
  <PresentationFormat>Widescreen</PresentationFormat>
  <Paragraphs>735</Paragraphs>
  <Slides>41</Slides>
  <Notes>0</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41</vt:i4>
      </vt:variant>
    </vt:vector>
  </HeadingPairs>
  <TitlesOfParts>
    <vt:vector size="55" baseType="lpstr">
      <vt:lpstr>Aptos</vt:lpstr>
      <vt:lpstr>Arial</vt:lpstr>
      <vt:lpstr>Century Gothic</vt:lpstr>
      <vt:lpstr>Courier New</vt:lpstr>
      <vt:lpstr>Georgia Pro</vt:lpstr>
      <vt:lpstr>Myriad Pro</vt:lpstr>
      <vt:lpstr>Myriad Pro Light</vt:lpstr>
      <vt:lpstr>Open Sans</vt:lpstr>
      <vt:lpstr>Roboto Slab</vt:lpstr>
      <vt:lpstr>Symbol</vt:lpstr>
      <vt:lpstr>Times New Roman</vt:lpstr>
      <vt:lpstr>Verdana</vt:lpstr>
      <vt:lpstr>Wingdings 3</vt:lpstr>
      <vt:lpstr>Ion Boardroom</vt:lpstr>
      <vt:lpstr> Read – listen &amp; watch Strategic consulting, marketing </vt:lpstr>
      <vt:lpstr>ABOUT US</vt:lpstr>
      <vt:lpstr>HISTORY</vt:lpstr>
      <vt:lpstr>- First online publication in the world since April 1999  - reaching 2+ million in 102 languages 24/7  - Foremost online news venue for close to 200,000 travel industry professionals everywhere in the world  - Critical, unique, trustworthy</vt:lpstr>
      <vt:lpstr>- TravelWireNews was launched first in 2011 and relaunched 2024 a SHORT NEWS to summarize press releases in 100-300 words  - reaching all eTurboNews subscribers and an increasing number of visitors due to Google, Bing, and other search positionings  - easy to read for the busy travel industry professional</vt:lpstr>
      <vt:lpstr>SMART SYNDICATION</vt:lpstr>
      <vt:lpstr>INHOUSE SYNDICATION</vt:lpstr>
      <vt:lpstr>MORE MEMBER PUBLICATIONS </vt:lpstr>
      <vt:lpstr>MORE MEMBER PUBLICATIONS</vt:lpstr>
      <vt:lpstr>Targeted Syndication: </vt:lpstr>
      <vt:lpstr>SOCIAL MEDIA &amp; CHAT GROUPS</vt:lpstr>
      <vt:lpstr>RATINGS</vt:lpstr>
      <vt:lpstr>REACH</vt:lpstr>
      <vt:lpstr>Languages</vt:lpstr>
      <vt:lpstr>Readers by Country &amp; Regions</vt:lpstr>
      <vt:lpstr>Readers by Country &amp; Regions</vt:lpstr>
      <vt:lpstr>Readers by Country &amp; Regions</vt:lpstr>
      <vt:lpstr>Readers by Country &amp; Regions</vt:lpstr>
      <vt:lpstr>Readers by Cities</vt:lpstr>
      <vt:lpstr>Analytics</vt:lpstr>
      <vt:lpstr>Acquisition Analytics</vt:lpstr>
      <vt:lpstr>Traffic Analytics</vt:lpstr>
      <vt:lpstr>Click Analytics</vt:lpstr>
      <vt:lpstr>Browser Analytics</vt:lpstr>
      <vt:lpstr>Happy Clients</vt:lpstr>
      <vt:lpstr>Our Unique 3-Step Syndication Approach</vt:lpstr>
      <vt:lpstr>Bloody Good News</vt:lpstr>
      <vt:lpstr>Earned Media</vt:lpstr>
      <vt:lpstr>Super Release</vt:lpstr>
      <vt:lpstr>Included in press-release postings</vt:lpstr>
      <vt:lpstr>Embedded Crosslinks</vt:lpstr>
      <vt:lpstr>Email – blasts </vt:lpstr>
      <vt:lpstr>Banners, Text Links &amp; Take Over Campaigns</vt:lpstr>
      <vt:lpstr>Promotional Videos &amp; Sliders</vt:lpstr>
      <vt:lpstr>Award Winning Documentaries &amp; Short Film Production</vt:lpstr>
      <vt:lpstr>PowerPoint Presentation</vt:lpstr>
      <vt:lpstr>PowerPoint Presentation</vt:lpstr>
      <vt:lpstr>PowerPoint Presentation</vt:lpstr>
      <vt:lpstr>Visit USA – Welcome International Tourists</vt:lpstr>
      <vt:lpstr>PR, Marketing &amp; Consulting</vt:lpstr>
      <vt:lpstr>Contact 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Travel News Group</dc:title>
  <dc:creator>Juergen Steinmetz</dc:creator>
  <cp:lastModifiedBy>Juergen Steinmetz</cp:lastModifiedBy>
  <cp:revision>145</cp:revision>
  <cp:lastPrinted>2024-05-24T06:30:52Z</cp:lastPrinted>
  <dcterms:created xsi:type="dcterms:W3CDTF">2024-03-10T10:21:26Z</dcterms:created>
  <dcterms:modified xsi:type="dcterms:W3CDTF">2025-03-25T00:05:13Z</dcterms:modified>
</cp:coreProperties>
</file>