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jpg!d"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8" r:id="rId1"/>
  </p:sldMasterIdLst>
  <p:notesMasterIdLst>
    <p:notesMasterId r:id="rId43"/>
  </p:notesMasterIdLst>
  <p:sldIdLst>
    <p:sldId id="257" r:id="rId2"/>
    <p:sldId id="274" r:id="rId3"/>
    <p:sldId id="275" r:id="rId4"/>
    <p:sldId id="258" r:id="rId5"/>
    <p:sldId id="294" r:id="rId6"/>
    <p:sldId id="306" r:id="rId7"/>
    <p:sldId id="307" r:id="rId8"/>
    <p:sldId id="260" r:id="rId9"/>
    <p:sldId id="261" r:id="rId10"/>
    <p:sldId id="262" r:id="rId11"/>
    <p:sldId id="264" r:id="rId12"/>
    <p:sldId id="293" r:id="rId13"/>
    <p:sldId id="263" r:id="rId14"/>
    <p:sldId id="265" r:id="rId15"/>
    <p:sldId id="267" r:id="rId16"/>
    <p:sldId id="268" r:id="rId17"/>
    <p:sldId id="269" r:id="rId18"/>
    <p:sldId id="271" r:id="rId19"/>
    <p:sldId id="273" r:id="rId20"/>
    <p:sldId id="277" r:id="rId21"/>
    <p:sldId id="278" r:id="rId22"/>
    <p:sldId id="279" r:id="rId23"/>
    <p:sldId id="280" r:id="rId24"/>
    <p:sldId id="281" r:id="rId25"/>
    <p:sldId id="290" r:id="rId26"/>
    <p:sldId id="295" r:id="rId27"/>
    <p:sldId id="296" r:id="rId28"/>
    <p:sldId id="292" r:id="rId29"/>
    <p:sldId id="300" r:id="rId30"/>
    <p:sldId id="305" r:id="rId31"/>
    <p:sldId id="304" r:id="rId32"/>
    <p:sldId id="285" r:id="rId33"/>
    <p:sldId id="286" r:id="rId34"/>
    <p:sldId id="298" r:id="rId35"/>
    <p:sldId id="301" r:id="rId36"/>
    <p:sldId id="302" r:id="rId37"/>
    <p:sldId id="309" r:id="rId38"/>
    <p:sldId id="310" r:id="rId39"/>
    <p:sldId id="311" r:id="rId40"/>
    <p:sldId id="276" r:id="rId41"/>
    <p:sldId id="288"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2230"/>
    <p:restoredTop sz="94726"/>
  </p:normalViewPr>
  <p:slideViewPr>
    <p:cSldViewPr snapToGrid="0">
      <p:cViewPr varScale="1">
        <p:scale>
          <a:sx n="67" d="100"/>
          <a:sy n="67" d="100"/>
        </p:scale>
        <p:origin x="176" y="1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3.xml.rels><?xml version="1.0" encoding="UTF-8" standalone="yes"?>
<Relationships xmlns="http://schemas.openxmlformats.org/package/2006/relationships"><Relationship Id="rId1" Type="http://schemas.openxmlformats.org/officeDocument/2006/relationships/hyperlink" Target="https://breakingnewseditor.com/reach"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breakingnewseditor.com/reach"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DA180C-F6BD-48B0-B9C3-4C660CCF8457}"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7FFE844D-0E64-48C1-ACE2-38E0D66A2425}">
      <dgm:prSet/>
      <dgm:spPr>
        <a:solidFill>
          <a:schemeClr val="tx2">
            <a:lumMod val="75000"/>
          </a:schemeClr>
        </a:solidFill>
        <a:ln>
          <a:solidFill>
            <a:srgbClr val="002060"/>
          </a:solidFill>
        </a:ln>
      </dgm:spPr>
      <dgm:t>
        <a:bodyPr/>
        <a:lstStyle/>
        <a:p>
          <a:r>
            <a:rPr lang="en-US" dirty="0"/>
            <a:t>2.06 million unique readers</a:t>
          </a:r>
        </a:p>
      </dgm:t>
    </dgm:pt>
    <dgm:pt modelId="{FD208EC4-FA2A-4358-8242-7472EC203A41}" type="parTrans" cxnId="{EE3E3FFB-B885-47BF-94F7-B0AC157DE981}">
      <dgm:prSet/>
      <dgm:spPr/>
      <dgm:t>
        <a:bodyPr/>
        <a:lstStyle/>
        <a:p>
          <a:endParaRPr lang="en-US"/>
        </a:p>
      </dgm:t>
    </dgm:pt>
    <dgm:pt modelId="{5238DBB0-0FBC-4021-A413-40AF1AA07825}" type="sibTrans" cxnId="{EE3E3FFB-B885-47BF-94F7-B0AC157DE981}">
      <dgm:prSet/>
      <dgm:spPr/>
      <dgm:t>
        <a:bodyPr/>
        <a:lstStyle/>
        <a:p>
          <a:endParaRPr lang="en-US"/>
        </a:p>
      </dgm:t>
    </dgm:pt>
    <dgm:pt modelId="{544D9021-D08B-45F3-BD8F-1E7682C98176}">
      <dgm:prSet/>
      <dgm:spPr>
        <a:solidFill>
          <a:schemeClr val="tx2">
            <a:lumMod val="75000"/>
          </a:schemeClr>
        </a:solidFill>
      </dgm:spPr>
      <dgm:t>
        <a:bodyPr/>
        <a:lstStyle/>
        <a:p>
          <a:r>
            <a:rPr lang="en-US" dirty="0"/>
            <a:t>Travel trade Readers: </a:t>
          </a:r>
          <a:br>
            <a:rPr lang="en-US" dirty="0"/>
          </a:br>
          <a:r>
            <a:rPr lang="en-US" dirty="0"/>
            <a:t>180,000 travel</a:t>
          </a:r>
        </a:p>
      </dgm:t>
    </dgm:pt>
    <dgm:pt modelId="{D33E5B41-8211-4077-92E8-85F8400300D4}" type="parTrans" cxnId="{B9EEB6BE-AEB2-48F9-AE37-112894A34D0F}">
      <dgm:prSet/>
      <dgm:spPr/>
      <dgm:t>
        <a:bodyPr/>
        <a:lstStyle/>
        <a:p>
          <a:endParaRPr lang="en-US"/>
        </a:p>
      </dgm:t>
    </dgm:pt>
    <dgm:pt modelId="{409767F0-E19D-49D2-8459-C0E0E424A41F}" type="sibTrans" cxnId="{B9EEB6BE-AEB2-48F9-AE37-112894A34D0F}">
      <dgm:prSet/>
      <dgm:spPr/>
      <dgm:t>
        <a:bodyPr/>
        <a:lstStyle/>
        <a:p>
          <a:endParaRPr lang="en-US"/>
        </a:p>
      </dgm:t>
    </dgm:pt>
    <dgm:pt modelId="{D76ADBB8-F5BE-4284-8865-5A2665C10285}">
      <dgm:prSet/>
      <dgm:spPr>
        <a:solidFill>
          <a:srgbClr val="002060"/>
        </a:solidFill>
      </dgm:spPr>
      <dgm:t>
        <a:bodyPr/>
        <a:lstStyle/>
        <a:p>
          <a:r>
            <a:rPr lang="en-US"/>
            <a:t>10,000 journalists</a:t>
          </a:r>
        </a:p>
      </dgm:t>
    </dgm:pt>
    <dgm:pt modelId="{70551783-30B3-49DA-AB75-BB21CFDF1F67}" type="parTrans" cxnId="{A4F122FC-36BE-4165-9710-E7F61339E173}">
      <dgm:prSet/>
      <dgm:spPr/>
      <dgm:t>
        <a:bodyPr/>
        <a:lstStyle/>
        <a:p>
          <a:endParaRPr lang="en-US"/>
        </a:p>
      </dgm:t>
    </dgm:pt>
    <dgm:pt modelId="{89473F66-FCAC-496B-927F-DBE8EA33C397}" type="sibTrans" cxnId="{A4F122FC-36BE-4165-9710-E7F61339E173}">
      <dgm:prSet/>
      <dgm:spPr/>
      <dgm:t>
        <a:bodyPr/>
        <a:lstStyle/>
        <a:p>
          <a:endParaRPr lang="en-US"/>
        </a:p>
      </dgm:t>
    </dgm:pt>
    <dgm:pt modelId="{F4137DF3-3386-42F7-9460-D96B3F9C0EA3}">
      <dgm:prSet/>
      <dgm:spPr>
        <a:solidFill>
          <a:srgbClr val="002060"/>
        </a:solidFill>
        <a:ln>
          <a:solidFill>
            <a:schemeClr val="tx2"/>
          </a:solidFill>
        </a:ln>
      </dgm:spPr>
      <dgm:t>
        <a:bodyPr/>
        <a:lstStyle/>
        <a:p>
          <a:r>
            <a:rPr lang="en-US" dirty="0"/>
            <a:t>Email trade newsletters: 152,000 readers</a:t>
          </a:r>
        </a:p>
      </dgm:t>
    </dgm:pt>
    <dgm:pt modelId="{BC9F488A-8BFB-4BD8-B065-E8D963B5E4A8}" type="parTrans" cxnId="{3E35D0B7-F938-49E3-89D4-895414091BEF}">
      <dgm:prSet/>
      <dgm:spPr/>
      <dgm:t>
        <a:bodyPr/>
        <a:lstStyle/>
        <a:p>
          <a:endParaRPr lang="en-US"/>
        </a:p>
      </dgm:t>
    </dgm:pt>
    <dgm:pt modelId="{7C4EEBD2-C210-4B12-A9AF-181C10D1AEBA}" type="sibTrans" cxnId="{3E35D0B7-F938-49E3-89D4-895414091BEF}">
      <dgm:prSet/>
      <dgm:spPr/>
      <dgm:t>
        <a:bodyPr/>
        <a:lstStyle/>
        <a:p>
          <a:endParaRPr lang="en-US"/>
        </a:p>
      </dgm:t>
    </dgm:pt>
    <dgm:pt modelId="{085F5B5A-647E-48C5-9CC0-C2C9AC39D543}">
      <dgm:prSet/>
      <dgm:spPr>
        <a:solidFill>
          <a:srgbClr val="002060"/>
        </a:solidFill>
      </dgm:spPr>
      <dgm:t>
        <a:bodyPr/>
        <a:lstStyle/>
        <a:p>
          <a:r>
            <a:rPr lang="en-US"/>
            <a:t>Push notification: 418,000 followers</a:t>
          </a:r>
        </a:p>
      </dgm:t>
    </dgm:pt>
    <dgm:pt modelId="{7E66E234-68FA-4FDB-805B-D2B2C7A055BD}" type="parTrans" cxnId="{60A282AA-C6E9-4A08-AFF5-9B8705F5F80D}">
      <dgm:prSet/>
      <dgm:spPr/>
      <dgm:t>
        <a:bodyPr/>
        <a:lstStyle/>
        <a:p>
          <a:endParaRPr lang="en-US"/>
        </a:p>
      </dgm:t>
    </dgm:pt>
    <dgm:pt modelId="{2B98BF0A-F42B-47B5-AF78-B81AD13CEE56}" type="sibTrans" cxnId="{60A282AA-C6E9-4A08-AFF5-9B8705F5F80D}">
      <dgm:prSet/>
      <dgm:spPr/>
      <dgm:t>
        <a:bodyPr/>
        <a:lstStyle/>
        <a:p>
          <a:endParaRPr lang="en-US"/>
        </a:p>
      </dgm:t>
    </dgm:pt>
    <dgm:pt modelId="{5A3D2F8D-4D64-424B-BFD9-C9301C60CF46}">
      <dgm:prSet/>
      <dgm:spPr>
        <a:solidFill>
          <a:srgbClr val="002060"/>
        </a:solidFill>
      </dgm:spPr>
      <dgm:t>
        <a:bodyPr/>
        <a:lstStyle/>
        <a:p>
          <a:r>
            <a:rPr lang="en-US" dirty="0"/>
            <a:t>RSS feeds: 52,000</a:t>
          </a:r>
        </a:p>
      </dgm:t>
    </dgm:pt>
    <dgm:pt modelId="{9F46EC9F-4846-45C5-8171-0E4C382B369C}" type="parTrans" cxnId="{8071799F-50D8-4DA0-8948-4ABD44BB8D40}">
      <dgm:prSet/>
      <dgm:spPr/>
      <dgm:t>
        <a:bodyPr/>
        <a:lstStyle/>
        <a:p>
          <a:endParaRPr lang="en-US"/>
        </a:p>
      </dgm:t>
    </dgm:pt>
    <dgm:pt modelId="{2F7E36C2-B7F8-43AF-B175-3D45A4DBDA3B}" type="sibTrans" cxnId="{8071799F-50D8-4DA0-8948-4ABD44BB8D40}">
      <dgm:prSet/>
      <dgm:spPr/>
      <dgm:t>
        <a:bodyPr/>
        <a:lstStyle/>
        <a:p>
          <a:endParaRPr lang="en-US"/>
        </a:p>
      </dgm:t>
    </dgm:pt>
    <dgm:pt modelId="{67643F8C-63CA-4079-AF8F-B4B75E37190F}">
      <dgm:prSet/>
      <dgm:spPr>
        <a:solidFill>
          <a:srgbClr val="002060"/>
        </a:solidFill>
      </dgm:spPr>
      <dgm:t>
        <a:bodyPr/>
        <a:lstStyle/>
        <a:p>
          <a:r>
            <a:rPr lang="en-US" dirty="0"/>
            <a:t>Published in 102 languages on independent portals</a:t>
          </a:r>
        </a:p>
      </dgm:t>
    </dgm:pt>
    <dgm:pt modelId="{740196AC-CDF3-4260-9018-03F035C4045F}" type="parTrans" cxnId="{0905412F-5A31-43F6-B361-E9546E735090}">
      <dgm:prSet/>
      <dgm:spPr/>
      <dgm:t>
        <a:bodyPr/>
        <a:lstStyle/>
        <a:p>
          <a:endParaRPr lang="en-US"/>
        </a:p>
      </dgm:t>
    </dgm:pt>
    <dgm:pt modelId="{11434624-3CCB-48B7-9C79-EDB0A7BBAC71}" type="sibTrans" cxnId="{0905412F-5A31-43F6-B361-E9546E735090}">
      <dgm:prSet/>
      <dgm:spPr/>
      <dgm:t>
        <a:bodyPr/>
        <a:lstStyle/>
        <a:p>
          <a:endParaRPr lang="en-US"/>
        </a:p>
      </dgm:t>
    </dgm:pt>
    <dgm:pt modelId="{C826F925-4B14-4689-BF68-33B0C627707D}">
      <dgm:prSet/>
      <dgm:spPr>
        <a:solidFill>
          <a:srgbClr val="002060"/>
        </a:solidFill>
      </dgm:spPr>
      <dgm:t>
        <a:bodyPr/>
        <a:lstStyle/>
        <a:p>
          <a:r>
            <a:rPr lang="en-US" dirty="0"/>
            <a:t>Google &amp; Search -rated in local and global markets</a:t>
          </a:r>
        </a:p>
      </dgm:t>
    </dgm:pt>
    <dgm:pt modelId="{2D0F0207-671E-4C85-B111-B06E3B84E097}" type="parTrans" cxnId="{D979C564-9A3C-4C08-A317-A01258AE4D80}">
      <dgm:prSet/>
      <dgm:spPr/>
      <dgm:t>
        <a:bodyPr/>
        <a:lstStyle/>
        <a:p>
          <a:endParaRPr lang="en-US"/>
        </a:p>
      </dgm:t>
    </dgm:pt>
    <dgm:pt modelId="{858FBBFF-FBA6-4C2E-87D9-4C9B5E642B6A}" type="sibTrans" cxnId="{D979C564-9A3C-4C08-A317-A01258AE4D80}">
      <dgm:prSet/>
      <dgm:spPr/>
      <dgm:t>
        <a:bodyPr/>
        <a:lstStyle/>
        <a:p>
          <a:endParaRPr lang="en-US"/>
        </a:p>
      </dgm:t>
    </dgm:pt>
    <dgm:pt modelId="{0CA8B432-533F-4F29-A9E6-167769D03C35}">
      <dgm:prSet/>
      <dgm:spPr>
        <a:solidFill>
          <a:srgbClr val="002060"/>
        </a:solidFill>
      </dgm:spPr>
      <dgm:t>
        <a:bodyPr/>
        <a:lstStyle/>
        <a:p>
          <a:r>
            <a:rPr lang="en-US"/>
            <a:t>Written content converted into audio and video</a:t>
          </a:r>
        </a:p>
      </dgm:t>
    </dgm:pt>
    <dgm:pt modelId="{C260401F-8395-4EE0-87D2-14023F36441E}" type="parTrans" cxnId="{12D495B2-F8C3-4AA7-B573-FA78926F1DAA}">
      <dgm:prSet/>
      <dgm:spPr/>
      <dgm:t>
        <a:bodyPr/>
        <a:lstStyle/>
        <a:p>
          <a:endParaRPr lang="en-US"/>
        </a:p>
      </dgm:t>
    </dgm:pt>
    <dgm:pt modelId="{B9BA21FC-FAB0-43CB-BD42-D5299CD8C3E8}" type="sibTrans" cxnId="{12D495B2-F8C3-4AA7-B573-FA78926F1DAA}">
      <dgm:prSet/>
      <dgm:spPr/>
      <dgm:t>
        <a:bodyPr/>
        <a:lstStyle/>
        <a:p>
          <a:endParaRPr lang="en-US"/>
        </a:p>
      </dgm:t>
    </dgm:pt>
    <dgm:pt modelId="{24DD574C-E362-490A-BD5B-6C9D4314553A}">
      <dgm:prSet/>
      <dgm:spPr>
        <a:solidFill>
          <a:srgbClr val="002060"/>
        </a:solidFill>
      </dgm:spPr>
      <dgm:t>
        <a:bodyPr/>
        <a:lstStyle/>
        <a:p>
          <a:r>
            <a:rPr lang="en-US" dirty="0"/>
            <a:t>24/7 online Video News Channel and Shows</a:t>
          </a:r>
        </a:p>
      </dgm:t>
    </dgm:pt>
    <dgm:pt modelId="{6F9529BB-89EF-4D7C-9DEF-B30AAACE588A}" type="parTrans" cxnId="{1D6B435B-BC0F-4C4D-868A-67D5FA495BAC}">
      <dgm:prSet/>
      <dgm:spPr/>
      <dgm:t>
        <a:bodyPr/>
        <a:lstStyle/>
        <a:p>
          <a:endParaRPr lang="en-US"/>
        </a:p>
      </dgm:t>
    </dgm:pt>
    <dgm:pt modelId="{83F46825-A497-469A-82AD-BE906EFF8912}" type="sibTrans" cxnId="{1D6B435B-BC0F-4C4D-868A-67D5FA495BAC}">
      <dgm:prSet/>
      <dgm:spPr/>
      <dgm:t>
        <a:bodyPr/>
        <a:lstStyle/>
        <a:p>
          <a:endParaRPr lang="en-US"/>
        </a:p>
      </dgm:t>
    </dgm:pt>
    <dgm:pt modelId="{AC571A08-F7FC-2F4D-9662-A4D9EB919BB7}">
      <dgm:prSet/>
      <dgm:spPr>
        <a:solidFill>
          <a:srgbClr val="002060"/>
        </a:solidFill>
      </dgm:spPr>
      <dgm:t>
        <a:bodyPr/>
        <a:lstStyle/>
        <a:p>
          <a:r>
            <a:rPr lang="en-US" dirty="0"/>
            <a:t>Google &amp; Bing News +++</a:t>
          </a:r>
        </a:p>
      </dgm:t>
    </dgm:pt>
    <dgm:pt modelId="{46073E03-3DC0-0A44-9288-9FC5598F0669}" type="parTrans" cxnId="{24C9F8BC-9E2B-2C4A-8A72-534E0D428AAB}">
      <dgm:prSet/>
      <dgm:spPr/>
      <dgm:t>
        <a:bodyPr/>
        <a:lstStyle/>
        <a:p>
          <a:endParaRPr lang="en-US"/>
        </a:p>
      </dgm:t>
    </dgm:pt>
    <dgm:pt modelId="{5FED89B0-E5D0-CB44-A5A5-B012B1A2EF59}" type="sibTrans" cxnId="{24C9F8BC-9E2B-2C4A-8A72-534E0D428AAB}">
      <dgm:prSet/>
      <dgm:spPr/>
      <dgm:t>
        <a:bodyPr/>
        <a:lstStyle/>
        <a:p>
          <a:endParaRPr lang="en-US"/>
        </a:p>
      </dgm:t>
    </dgm:pt>
    <dgm:pt modelId="{7695AB69-4D4F-6445-9D4E-E7F7B0338350}">
      <dgm:prSet/>
      <dgm:spPr>
        <a:solidFill>
          <a:srgbClr val="002060"/>
        </a:solidFill>
      </dgm:spPr>
      <dgm:t>
        <a:bodyPr/>
        <a:lstStyle/>
        <a:p>
          <a:r>
            <a:rPr lang="en-US" dirty="0"/>
            <a:t>Extensive Social Media &amp; Chat Groups</a:t>
          </a:r>
        </a:p>
      </dgm:t>
    </dgm:pt>
    <dgm:pt modelId="{D7336A85-D8F4-E549-9E56-9A22C1EB40BA}" type="parTrans" cxnId="{ED197DD5-1BAF-6B40-98AF-41B1369497CF}">
      <dgm:prSet/>
      <dgm:spPr/>
      <dgm:t>
        <a:bodyPr/>
        <a:lstStyle/>
        <a:p>
          <a:endParaRPr lang="en-US"/>
        </a:p>
      </dgm:t>
    </dgm:pt>
    <dgm:pt modelId="{0DA69850-D1A2-DC4D-B8F1-3C1142782015}" type="sibTrans" cxnId="{ED197DD5-1BAF-6B40-98AF-41B1369497CF}">
      <dgm:prSet/>
      <dgm:spPr/>
      <dgm:t>
        <a:bodyPr/>
        <a:lstStyle/>
        <a:p>
          <a:endParaRPr lang="en-US"/>
        </a:p>
      </dgm:t>
    </dgm:pt>
    <dgm:pt modelId="{618FFE48-5EDE-5040-B135-E91AF50484E8}" type="pres">
      <dgm:prSet presAssocID="{93DA180C-F6BD-48B0-B9C3-4C660CCF8457}" presName="Name0" presStyleCnt="0">
        <dgm:presLayoutVars>
          <dgm:dir/>
          <dgm:resizeHandles val="exact"/>
        </dgm:presLayoutVars>
      </dgm:prSet>
      <dgm:spPr/>
    </dgm:pt>
    <dgm:pt modelId="{3757ED7A-D5AF-814E-B318-B68AAAF44690}" type="pres">
      <dgm:prSet presAssocID="{7FFE844D-0E64-48C1-ACE2-38E0D66A2425}" presName="node" presStyleLbl="node1" presStyleIdx="0" presStyleCnt="12" custLinFactNeighborX="-672" custLinFactNeighborY="4705">
        <dgm:presLayoutVars>
          <dgm:bulletEnabled val="1"/>
        </dgm:presLayoutVars>
      </dgm:prSet>
      <dgm:spPr/>
    </dgm:pt>
    <dgm:pt modelId="{BDA98096-CB8B-BC42-BD96-C1E6A793C32D}" type="pres">
      <dgm:prSet presAssocID="{5238DBB0-0FBC-4021-A413-40AF1AA07825}" presName="sibTrans" presStyleLbl="sibTrans1D1" presStyleIdx="0" presStyleCnt="11"/>
      <dgm:spPr/>
    </dgm:pt>
    <dgm:pt modelId="{094C4E27-8697-B14D-88C0-6DBBFB5E9F68}" type="pres">
      <dgm:prSet presAssocID="{5238DBB0-0FBC-4021-A413-40AF1AA07825}" presName="connectorText" presStyleLbl="sibTrans1D1" presStyleIdx="0" presStyleCnt="11"/>
      <dgm:spPr/>
    </dgm:pt>
    <dgm:pt modelId="{8648C732-AC97-B247-8EFD-E600631C0D0C}" type="pres">
      <dgm:prSet presAssocID="{544D9021-D08B-45F3-BD8F-1E7682C98176}" presName="node" presStyleLbl="node1" presStyleIdx="1" presStyleCnt="12">
        <dgm:presLayoutVars>
          <dgm:bulletEnabled val="1"/>
        </dgm:presLayoutVars>
      </dgm:prSet>
      <dgm:spPr/>
    </dgm:pt>
    <dgm:pt modelId="{F1EB378F-A372-034A-8F78-AF621DBCE1CD}" type="pres">
      <dgm:prSet presAssocID="{409767F0-E19D-49D2-8459-C0E0E424A41F}" presName="sibTrans" presStyleLbl="sibTrans1D1" presStyleIdx="1" presStyleCnt="11"/>
      <dgm:spPr/>
    </dgm:pt>
    <dgm:pt modelId="{0708CA2A-27AA-4E4B-BEF8-0427938F4C15}" type="pres">
      <dgm:prSet presAssocID="{409767F0-E19D-49D2-8459-C0E0E424A41F}" presName="connectorText" presStyleLbl="sibTrans1D1" presStyleIdx="1" presStyleCnt="11"/>
      <dgm:spPr/>
    </dgm:pt>
    <dgm:pt modelId="{06D61D6E-1C86-F149-80B1-6EBE8EF1F6C9}" type="pres">
      <dgm:prSet presAssocID="{D76ADBB8-F5BE-4284-8865-5A2665C10285}" presName="node" presStyleLbl="node1" presStyleIdx="2" presStyleCnt="12" custLinFactNeighborX="1408" custLinFactNeighborY="2347">
        <dgm:presLayoutVars>
          <dgm:bulletEnabled val="1"/>
        </dgm:presLayoutVars>
      </dgm:prSet>
      <dgm:spPr/>
    </dgm:pt>
    <dgm:pt modelId="{E91DE03B-6DAB-064E-BE04-7FB56C57596F}" type="pres">
      <dgm:prSet presAssocID="{89473F66-FCAC-496B-927F-DBE8EA33C397}" presName="sibTrans" presStyleLbl="sibTrans1D1" presStyleIdx="2" presStyleCnt="11"/>
      <dgm:spPr/>
    </dgm:pt>
    <dgm:pt modelId="{B1B7E3EC-3491-DA45-A351-6FC39DF04E78}" type="pres">
      <dgm:prSet presAssocID="{89473F66-FCAC-496B-927F-DBE8EA33C397}" presName="connectorText" presStyleLbl="sibTrans1D1" presStyleIdx="2" presStyleCnt="11"/>
      <dgm:spPr/>
    </dgm:pt>
    <dgm:pt modelId="{14334456-E6D1-0A4E-94FB-9303FDDB54E2}" type="pres">
      <dgm:prSet presAssocID="{F4137DF3-3386-42F7-9460-D96B3F9C0EA3}" presName="node" presStyleLbl="node1" presStyleIdx="3" presStyleCnt="12">
        <dgm:presLayoutVars>
          <dgm:bulletEnabled val="1"/>
        </dgm:presLayoutVars>
      </dgm:prSet>
      <dgm:spPr/>
    </dgm:pt>
    <dgm:pt modelId="{95B2C0E0-13A3-BA4F-9650-8DD820D63F7C}" type="pres">
      <dgm:prSet presAssocID="{7C4EEBD2-C210-4B12-A9AF-181C10D1AEBA}" presName="sibTrans" presStyleLbl="sibTrans1D1" presStyleIdx="3" presStyleCnt="11"/>
      <dgm:spPr/>
    </dgm:pt>
    <dgm:pt modelId="{0B8A7ACD-9738-E74D-A200-7A21D2F04A7C}" type="pres">
      <dgm:prSet presAssocID="{7C4EEBD2-C210-4B12-A9AF-181C10D1AEBA}" presName="connectorText" presStyleLbl="sibTrans1D1" presStyleIdx="3" presStyleCnt="11"/>
      <dgm:spPr/>
    </dgm:pt>
    <dgm:pt modelId="{027D15C4-64CF-2946-AD7B-9BFF0A938C36}" type="pres">
      <dgm:prSet presAssocID="{085F5B5A-647E-48C5-9CC0-C2C9AC39D543}" presName="node" presStyleLbl="node1" presStyleIdx="4" presStyleCnt="12">
        <dgm:presLayoutVars>
          <dgm:bulletEnabled val="1"/>
        </dgm:presLayoutVars>
      </dgm:prSet>
      <dgm:spPr/>
    </dgm:pt>
    <dgm:pt modelId="{C80FA89A-8AB0-6C40-ACD6-E78562C78A1E}" type="pres">
      <dgm:prSet presAssocID="{2B98BF0A-F42B-47B5-AF78-B81AD13CEE56}" presName="sibTrans" presStyleLbl="sibTrans1D1" presStyleIdx="4" presStyleCnt="11"/>
      <dgm:spPr/>
    </dgm:pt>
    <dgm:pt modelId="{CF245D9E-8779-D74B-A773-4B4F06F61342}" type="pres">
      <dgm:prSet presAssocID="{2B98BF0A-F42B-47B5-AF78-B81AD13CEE56}" presName="connectorText" presStyleLbl="sibTrans1D1" presStyleIdx="4" presStyleCnt="11"/>
      <dgm:spPr/>
    </dgm:pt>
    <dgm:pt modelId="{5E1CE2E5-6D94-1941-99D2-B501A6DEB36A}" type="pres">
      <dgm:prSet presAssocID="{5A3D2F8D-4D64-424B-BFD9-C9301C60CF46}" presName="node" presStyleLbl="node1" presStyleIdx="5" presStyleCnt="12">
        <dgm:presLayoutVars>
          <dgm:bulletEnabled val="1"/>
        </dgm:presLayoutVars>
      </dgm:prSet>
      <dgm:spPr/>
    </dgm:pt>
    <dgm:pt modelId="{64F439B5-1EA3-3E4A-9818-888078FE4F8A}" type="pres">
      <dgm:prSet presAssocID="{2F7E36C2-B7F8-43AF-B175-3D45A4DBDA3B}" presName="sibTrans" presStyleLbl="sibTrans1D1" presStyleIdx="5" presStyleCnt="11"/>
      <dgm:spPr/>
    </dgm:pt>
    <dgm:pt modelId="{7B849009-D632-9F48-A5C1-7528CF0AE7D6}" type="pres">
      <dgm:prSet presAssocID="{2F7E36C2-B7F8-43AF-B175-3D45A4DBDA3B}" presName="connectorText" presStyleLbl="sibTrans1D1" presStyleIdx="5" presStyleCnt="11"/>
      <dgm:spPr/>
    </dgm:pt>
    <dgm:pt modelId="{DA67521A-CD53-7342-92A7-02AC424D96B4}" type="pres">
      <dgm:prSet presAssocID="{67643F8C-63CA-4079-AF8F-B4B75E37190F}" presName="node" presStyleLbl="node1" presStyleIdx="6" presStyleCnt="12">
        <dgm:presLayoutVars>
          <dgm:bulletEnabled val="1"/>
        </dgm:presLayoutVars>
      </dgm:prSet>
      <dgm:spPr/>
    </dgm:pt>
    <dgm:pt modelId="{C62B7D08-E2AD-794A-A3A6-D172D521DC5A}" type="pres">
      <dgm:prSet presAssocID="{11434624-3CCB-48B7-9C79-EDB0A7BBAC71}" presName="sibTrans" presStyleLbl="sibTrans1D1" presStyleIdx="6" presStyleCnt="11"/>
      <dgm:spPr/>
    </dgm:pt>
    <dgm:pt modelId="{BF62C079-7C06-D143-8442-CD09CB7978AC}" type="pres">
      <dgm:prSet presAssocID="{11434624-3CCB-48B7-9C79-EDB0A7BBAC71}" presName="connectorText" presStyleLbl="sibTrans1D1" presStyleIdx="6" presStyleCnt="11"/>
      <dgm:spPr/>
    </dgm:pt>
    <dgm:pt modelId="{649781F9-E5E7-5947-A2CA-808AE7F3E66F}" type="pres">
      <dgm:prSet presAssocID="{C826F925-4B14-4689-BF68-33B0C627707D}" presName="node" presStyleLbl="node1" presStyleIdx="7" presStyleCnt="12">
        <dgm:presLayoutVars>
          <dgm:bulletEnabled val="1"/>
        </dgm:presLayoutVars>
      </dgm:prSet>
      <dgm:spPr/>
    </dgm:pt>
    <dgm:pt modelId="{A8B33DD2-C77A-8649-9D48-72C67BD4388B}" type="pres">
      <dgm:prSet presAssocID="{858FBBFF-FBA6-4C2E-87D9-4C9B5E642B6A}" presName="sibTrans" presStyleLbl="sibTrans1D1" presStyleIdx="7" presStyleCnt="11"/>
      <dgm:spPr/>
    </dgm:pt>
    <dgm:pt modelId="{D42986C2-0364-B042-9099-C109B980894F}" type="pres">
      <dgm:prSet presAssocID="{858FBBFF-FBA6-4C2E-87D9-4C9B5E642B6A}" presName="connectorText" presStyleLbl="sibTrans1D1" presStyleIdx="7" presStyleCnt="11"/>
      <dgm:spPr/>
    </dgm:pt>
    <dgm:pt modelId="{BE0CFAB5-0CE3-0C42-9307-C78E31CF26ED}" type="pres">
      <dgm:prSet presAssocID="{0CA8B432-533F-4F29-A9E6-167769D03C35}" presName="node" presStyleLbl="node1" presStyleIdx="8" presStyleCnt="12">
        <dgm:presLayoutVars>
          <dgm:bulletEnabled val="1"/>
        </dgm:presLayoutVars>
      </dgm:prSet>
      <dgm:spPr/>
    </dgm:pt>
    <dgm:pt modelId="{D65E49D5-FA5E-7C46-A86F-AEC57A85C7BF}" type="pres">
      <dgm:prSet presAssocID="{B9BA21FC-FAB0-43CB-BD42-D5299CD8C3E8}" presName="sibTrans" presStyleLbl="sibTrans1D1" presStyleIdx="8" presStyleCnt="11"/>
      <dgm:spPr/>
    </dgm:pt>
    <dgm:pt modelId="{28FB7C3B-1816-A742-B0C4-A460E3C94D5E}" type="pres">
      <dgm:prSet presAssocID="{B9BA21FC-FAB0-43CB-BD42-D5299CD8C3E8}" presName="connectorText" presStyleLbl="sibTrans1D1" presStyleIdx="8" presStyleCnt="11"/>
      <dgm:spPr/>
    </dgm:pt>
    <dgm:pt modelId="{FABA72D6-C41D-5E41-85BD-3A3F87FAAB93}" type="pres">
      <dgm:prSet presAssocID="{24DD574C-E362-490A-BD5B-6C9D4314553A}" presName="node" presStyleLbl="node1" presStyleIdx="9" presStyleCnt="12">
        <dgm:presLayoutVars>
          <dgm:bulletEnabled val="1"/>
        </dgm:presLayoutVars>
      </dgm:prSet>
      <dgm:spPr/>
    </dgm:pt>
    <dgm:pt modelId="{34B3024E-E89D-AB44-81D4-B7F90528B72A}" type="pres">
      <dgm:prSet presAssocID="{83F46825-A497-469A-82AD-BE906EFF8912}" presName="sibTrans" presStyleLbl="sibTrans1D1" presStyleIdx="9" presStyleCnt="11"/>
      <dgm:spPr/>
    </dgm:pt>
    <dgm:pt modelId="{93A25973-A764-5B49-9A3E-957330468DB8}" type="pres">
      <dgm:prSet presAssocID="{83F46825-A497-469A-82AD-BE906EFF8912}" presName="connectorText" presStyleLbl="sibTrans1D1" presStyleIdx="9" presStyleCnt="11"/>
      <dgm:spPr/>
    </dgm:pt>
    <dgm:pt modelId="{5078A158-B5C9-0144-8CC5-B68BC3BE92AC}" type="pres">
      <dgm:prSet presAssocID="{AC571A08-F7FC-2F4D-9662-A4D9EB919BB7}" presName="node" presStyleLbl="node1" presStyleIdx="10" presStyleCnt="12">
        <dgm:presLayoutVars>
          <dgm:bulletEnabled val="1"/>
        </dgm:presLayoutVars>
      </dgm:prSet>
      <dgm:spPr/>
    </dgm:pt>
    <dgm:pt modelId="{545EA4A4-DFE0-8E41-A802-248DCDF20071}" type="pres">
      <dgm:prSet presAssocID="{5FED89B0-E5D0-CB44-A5A5-B012B1A2EF59}" presName="sibTrans" presStyleLbl="sibTrans1D1" presStyleIdx="10" presStyleCnt="11"/>
      <dgm:spPr/>
    </dgm:pt>
    <dgm:pt modelId="{617255BB-1B0C-A349-8D74-D04CC73C5826}" type="pres">
      <dgm:prSet presAssocID="{5FED89B0-E5D0-CB44-A5A5-B012B1A2EF59}" presName="connectorText" presStyleLbl="sibTrans1D1" presStyleIdx="10" presStyleCnt="11"/>
      <dgm:spPr/>
    </dgm:pt>
    <dgm:pt modelId="{0845A28A-8C69-3041-BB00-637DF87738C4}" type="pres">
      <dgm:prSet presAssocID="{7695AB69-4D4F-6445-9D4E-E7F7B0338350}" presName="node" presStyleLbl="node1" presStyleIdx="11" presStyleCnt="12">
        <dgm:presLayoutVars>
          <dgm:bulletEnabled val="1"/>
        </dgm:presLayoutVars>
      </dgm:prSet>
      <dgm:spPr/>
    </dgm:pt>
  </dgm:ptLst>
  <dgm:cxnLst>
    <dgm:cxn modelId="{04153C09-D466-5740-8546-0F57B1495128}" type="presOf" srcId="{2B98BF0A-F42B-47B5-AF78-B81AD13CEE56}" destId="{CF245D9E-8779-D74B-A773-4B4F06F61342}" srcOrd="1" destOrd="0" presId="urn:microsoft.com/office/officeart/2016/7/layout/RepeatingBendingProcessNew"/>
    <dgm:cxn modelId="{421D830B-A045-6143-8E28-A415005F945B}" type="presOf" srcId="{858FBBFF-FBA6-4C2E-87D9-4C9B5E642B6A}" destId="{D42986C2-0364-B042-9099-C109B980894F}" srcOrd="1" destOrd="0" presId="urn:microsoft.com/office/officeart/2016/7/layout/RepeatingBendingProcessNew"/>
    <dgm:cxn modelId="{EDF2EA0B-0823-5A45-862E-18596F5AAD85}" type="presOf" srcId="{C826F925-4B14-4689-BF68-33B0C627707D}" destId="{649781F9-E5E7-5947-A2CA-808AE7F3E66F}" srcOrd="0" destOrd="0" presId="urn:microsoft.com/office/officeart/2016/7/layout/RepeatingBendingProcessNew"/>
    <dgm:cxn modelId="{2DC40B15-37B5-6546-BC4C-7BCCC8A74505}" type="presOf" srcId="{7C4EEBD2-C210-4B12-A9AF-181C10D1AEBA}" destId="{0B8A7ACD-9738-E74D-A200-7A21D2F04A7C}" srcOrd="1" destOrd="0" presId="urn:microsoft.com/office/officeart/2016/7/layout/RepeatingBendingProcessNew"/>
    <dgm:cxn modelId="{78F33E16-EF98-4C42-862D-E0B804024DBF}" type="presOf" srcId="{0CA8B432-533F-4F29-A9E6-167769D03C35}" destId="{BE0CFAB5-0CE3-0C42-9307-C78E31CF26ED}" srcOrd="0" destOrd="0" presId="urn:microsoft.com/office/officeart/2016/7/layout/RepeatingBendingProcessNew"/>
    <dgm:cxn modelId="{A3439D1E-7C92-2F42-B0B3-C71282DD9A17}" type="presOf" srcId="{2B98BF0A-F42B-47B5-AF78-B81AD13CEE56}" destId="{C80FA89A-8AB0-6C40-ACD6-E78562C78A1E}" srcOrd="0" destOrd="0" presId="urn:microsoft.com/office/officeart/2016/7/layout/RepeatingBendingProcessNew"/>
    <dgm:cxn modelId="{0905412F-5A31-43F6-B361-E9546E735090}" srcId="{93DA180C-F6BD-48B0-B9C3-4C660CCF8457}" destId="{67643F8C-63CA-4079-AF8F-B4B75E37190F}" srcOrd="6" destOrd="0" parTransId="{740196AC-CDF3-4260-9018-03F035C4045F}" sibTransId="{11434624-3CCB-48B7-9C79-EDB0A7BBAC71}"/>
    <dgm:cxn modelId="{94EC5B2F-93C0-0D4C-8F7F-019FCF5546B6}" type="presOf" srcId="{24DD574C-E362-490A-BD5B-6C9D4314553A}" destId="{FABA72D6-C41D-5E41-85BD-3A3F87FAAB93}" srcOrd="0" destOrd="0" presId="urn:microsoft.com/office/officeart/2016/7/layout/RepeatingBendingProcessNew"/>
    <dgm:cxn modelId="{0D79D430-57AE-0940-8558-0DC3F90D5212}" type="presOf" srcId="{085F5B5A-647E-48C5-9CC0-C2C9AC39D543}" destId="{027D15C4-64CF-2946-AD7B-9BFF0A938C36}" srcOrd="0" destOrd="0" presId="urn:microsoft.com/office/officeart/2016/7/layout/RepeatingBendingProcessNew"/>
    <dgm:cxn modelId="{CA325848-1571-D145-ACD9-3F174581EE36}" type="presOf" srcId="{858FBBFF-FBA6-4C2E-87D9-4C9B5E642B6A}" destId="{A8B33DD2-C77A-8649-9D48-72C67BD4388B}" srcOrd="0" destOrd="0" presId="urn:microsoft.com/office/officeart/2016/7/layout/RepeatingBendingProcessNew"/>
    <dgm:cxn modelId="{5270B950-E5D2-3646-A5C8-2646ED57FE9B}" type="presOf" srcId="{89473F66-FCAC-496B-927F-DBE8EA33C397}" destId="{E91DE03B-6DAB-064E-BE04-7FB56C57596F}" srcOrd="0" destOrd="0" presId="urn:microsoft.com/office/officeart/2016/7/layout/RepeatingBendingProcessNew"/>
    <dgm:cxn modelId="{1D6B435B-BC0F-4C4D-868A-67D5FA495BAC}" srcId="{93DA180C-F6BD-48B0-B9C3-4C660CCF8457}" destId="{24DD574C-E362-490A-BD5B-6C9D4314553A}" srcOrd="9" destOrd="0" parTransId="{6F9529BB-89EF-4D7C-9DEF-B30AAACE588A}" sibTransId="{83F46825-A497-469A-82AD-BE906EFF8912}"/>
    <dgm:cxn modelId="{D979C564-9A3C-4C08-A317-A01258AE4D80}" srcId="{93DA180C-F6BD-48B0-B9C3-4C660CCF8457}" destId="{C826F925-4B14-4689-BF68-33B0C627707D}" srcOrd="7" destOrd="0" parTransId="{2D0F0207-671E-4C85-B111-B06E3B84E097}" sibTransId="{858FBBFF-FBA6-4C2E-87D9-4C9B5E642B6A}"/>
    <dgm:cxn modelId="{A57F2B6D-F566-454E-B398-28830038D3A7}" type="presOf" srcId="{5A3D2F8D-4D64-424B-BFD9-C9301C60CF46}" destId="{5E1CE2E5-6D94-1941-99D2-B501A6DEB36A}" srcOrd="0" destOrd="0" presId="urn:microsoft.com/office/officeart/2016/7/layout/RepeatingBendingProcessNew"/>
    <dgm:cxn modelId="{78B3E571-DB40-2F48-B9D7-7FF5C6D07012}" type="presOf" srcId="{11434624-3CCB-48B7-9C79-EDB0A7BBAC71}" destId="{BF62C079-7C06-D143-8442-CD09CB7978AC}" srcOrd="1" destOrd="0" presId="urn:microsoft.com/office/officeart/2016/7/layout/RepeatingBendingProcessNew"/>
    <dgm:cxn modelId="{A97DF571-9CEA-DB41-823B-0B6B9E53426F}" type="presOf" srcId="{89473F66-FCAC-496B-927F-DBE8EA33C397}" destId="{B1B7E3EC-3491-DA45-A351-6FC39DF04E78}" srcOrd="1" destOrd="0" presId="urn:microsoft.com/office/officeart/2016/7/layout/RepeatingBendingProcessNew"/>
    <dgm:cxn modelId="{57D15272-FC49-9548-99A1-F1DF37D154D2}" type="presOf" srcId="{11434624-3CCB-48B7-9C79-EDB0A7BBAC71}" destId="{C62B7D08-E2AD-794A-A3A6-D172D521DC5A}" srcOrd="0" destOrd="0" presId="urn:microsoft.com/office/officeart/2016/7/layout/RepeatingBendingProcessNew"/>
    <dgm:cxn modelId="{45658874-EBEC-8B4D-B653-08BDB1D02E88}" type="presOf" srcId="{7FFE844D-0E64-48C1-ACE2-38E0D66A2425}" destId="{3757ED7A-D5AF-814E-B318-B68AAAF44690}" srcOrd="0" destOrd="0" presId="urn:microsoft.com/office/officeart/2016/7/layout/RepeatingBendingProcessNew"/>
    <dgm:cxn modelId="{9AEDF278-5565-E644-B8DA-663D2A736AC1}" type="presOf" srcId="{D76ADBB8-F5BE-4284-8865-5A2665C10285}" destId="{06D61D6E-1C86-F149-80B1-6EBE8EF1F6C9}" srcOrd="0" destOrd="0" presId="urn:microsoft.com/office/officeart/2016/7/layout/RepeatingBendingProcessNew"/>
    <dgm:cxn modelId="{6C71D579-05EF-9C42-811A-488349E3B41E}" type="presOf" srcId="{F4137DF3-3386-42F7-9460-D96B3F9C0EA3}" destId="{14334456-E6D1-0A4E-94FB-9303FDDB54E2}" srcOrd="0" destOrd="0" presId="urn:microsoft.com/office/officeart/2016/7/layout/RepeatingBendingProcessNew"/>
    <dgm:cxn modelId="{0C1E2880-A4FE-A84A-B934-8971F006F894}" type="presOf" srcId="{7695AB69-4D4F-6445-9D4E-E7F7B0338350}" destId="{0845A28A-8C69-3041-BB00-637DF87738C4}" srcOrd="0" destOrd="0" presId="urn:microsoft.com/office/officeart/2016/7/layout/RepeatingBendingProcessNew"/>
    <dgm:cxn modelId="{CCDDD187-C23A-1249-8631-5AB871110C84}" type="presOf" srcId="{5FED89B0-E5D0-CB44-A5A5-B012B1A2EF59}" destId="{617255BB-1B0C-A349-8D74-D04CC73C5826}" srcOrd="1" destOrd="0" presId="urn:microsoft.com/office/officeart/2016/7/layout/RepeatingBendingProcessNew"/>
    <dgm:cxn modelId="{2CB8D489-56C1-B144-AC50-EC35E687945C}" type="presOf" srcId="{83F46825-A497-469A-82AD-BE906EFF8912}" destId="{34B3024E-E89D-AB44-81D4-B7F90528B72A}" srcOrd="0" destOrd="0" presId="urn:microsoft.com/office/officeart/2016/7/layout/RepeatingBendingProcessNew"/>
    <dgm:cxn modelId="{A629B58B-F058-E74C-931C-BE8B5FCD4857}" type="presOf" srcId="{7C4EEBD2-C210-4B12-A9AF-181C10D1AEBA}" destId="{95B2C0E0-13A3-BA4F-9650-8DD820D63F7C}" srcOrd="0" destOrd="0" presId="urn:microsoft.com/office/officeart/2016/7/layout/RepeatingBendingProcessNew"/>
    <dgm:cxn modelId="{19868B90-C18F-A543-9308-B86A3904A8C3}" type="presOf" srcId="{544D9021-D08B-45F3-BD8F-1E7682C98176}" destId="{8648C732-AC97-B247-8EFD-E600631C0D0C}" srcOrd="0" destOrd="0" presId="urn:microsoft.com/office/officeart/2016/7/layout/RepeatingBendingProcessNew"/>
    <dgm:cxn modelId="{8AB1AD96-982B-254F-89FE-0C390F3497DC}" type="presOf" srcId="{2F7E36C2-B7F8-43AF-B175-3D45A4DBDA3B}" destId="{7B849009-D632-9F48-A5C1-7528CF0AE7D6}" srcOrd="1" destOrd="0" presId="urn:microsoft.com/office/officeart/2016/7/layout/RepeatingBendingProcessNew"/>
    <dgm:cxn modelId="{097D479A-F524-F349-9FDD-3932864A2DC2}" type="presOf" srcId="{83F46825-A497-469A-82AD-BE906EFF8912}" destId="{93A25973-A764-5B49-9A3E-957330468DB8}" srcOrd="1" destOrd="0" presId="urn:microsoft.com/office/officeart/2016/7/layout/RepeatingBendingProcessNew"/>
    <dgm:cxn modelId="{8071799F-50D8-4DA0-8948-4ABD44BB8D40}" srcId="{93DA180C-F6BD-48B0-B9C3-4C660CCF8457}" destId="{5A3D2F8D-4D64-424B-BFD9-C9301C60CF46}" srcOrd="5" destOrd="0" parTransId="{9F46EC9F-4846-45C5-8171-0E4C382B369C}" sibTransId="{2F7E36C2-B7F8-43AF-B175-3D45A4DBDA3B}"/>
    <dgm:cxn modelId="{5854849F-DE1E-8344-B700-1365354AFD8F}" type="presOf" srcId="{2F7E36C2-B7F8-43AF-B175-3D45A4DBDA3B}" destId="{64F439B5-1EA3-3E4A-9818-888078FE4F8A}" srcOrd="0" destOrd="0" presId="urn:microsoft.com/office/officeart/2016/7/layout/RepeatingBendingProcessNew"/>
    <dgm:cxn modelId="{C2568A9F-4577-6D4A-B4A1-FDE19B22A8F1}" type="presOf" srcId="{B9BA21FC-FAB0-43CB-BD42-D5299CD8C3E8}" destId="{28FB7C3B-1816-A742-B0C4-A460E3C94D5E}" srcOrd="1" destOrd="0" presId="urn:microsoft.com/office/officeart/2016/7/layout/RepeatingBendingProcessNew"/>
    <dgm:cxn modelId="{E6F5D5A7-12D4-DF48-9726-972746A421E9}" type="presOf" srcId="{409767F0-E19D-49D2-8459-C0E0E424A41F}" destId="{0708CA2A-27AA-4E4B-BEF8-0427938F4C15}" srcOrd="1" destOrd="0" presId="urn:microsoft.com/office/officeart/2016/7/layout/RepeatingBendingProcessNew"/>
    <dgm:cxn modelId="{895759A8-B87E-9641-8966-E8D8E2746A94}" type="presOf" srcId="{5238DBB0-0FBC-4021-A413-40AF1AA07825}" destId="{BDA98096-CB8B-BC42-BD96-C1E6A793C32D}" srcOrd="0" destOrd="0" presId="urn:microsoft.com/office/officeart/2016/7/layout/RepeatingBendingProcessNew"/>
    <dgm:cxn modelId="{60A282AA-C6E9-4A08-AFF5-9B8705F5F80D}" srcId="{93DA180C-F6BD-48B0-B9C3-4C660CCF8457}" destId="{085F5B5A-647E-48C5-9CC0-C2C9AC39D543}" srcOrd="4" destOrd="0" parTransId="{7E66E234-68FA-4FDB-805B-D2B2C7A055BD}" sibTransId="{2B98BF0A-F42B-47B5-AF78-B81AD13CEE56}"/>
    <dgm:cxn modelId="{12D495B2-F8C3-4AA7-B573-FA78926F1DAA}" srcId="{93DA180C-F6BD-48B0-B9C3-4C660CCF8457}" destId="{0CA8B432-533F-4F29-A9E6-167769D03C35}" srcOrd="8" destOrd="0" parTransId="{C260401F-8395-4EE0-87D2-14023F36441E}" sibTransId="{B9BA21FC-FAB0-43CB-BD42-D5299CD8C3E8}"/>
    <dgm:cxn modelId="{FF11B2B5-41D1-8D4F-A6B7-B41ED970F1CC}" type="presOf" srcId="{AC571A08-F7FC-2F4D-9662-A4D9EB919BB7}" destId="{5078A158-B5C9-0144-8CC5-B68BC3BE92AC}" srcOrd="0" destOrd="0" presId="urn:microsoft.com/office/officeart/2016/7/layout/RepeatingBendingProcessNew"/>
    <dgm:cxn modelId="{3E35D0B7-F938-49E3-89D4-895414091BEF}" srcId="{93DA180C-F6BD-48B0-B9C3-4C660CCF8457}" destId="{F4137DF3-3386-42F7-9460-D96B3F9C0EA3}" srcOrd="3" destOrd="0" parTransId="{BC9F488A-8BFB-4BD8-B065-E8D963B5E4A8}" sibTransId="{7C4EEBD2-C210-4B12-A9AF-181C10D1AEBA}"/>
    <dgm:cxn modelId="{24C9F8BC-9E2B-2C4A-8A72-534E0D428AAB}" srcId="{93DA180C-F6BD-48B0-B9C3-4C660CCF8457}" destId="{AC571A08-F7FC-2F4D-9662-A4D9EB919BB7}" srcOrd="10" destOrd="0" parTransId="{46073E03-3DC0-0A44-9288-9FC5598F0669}" sibTransId="{5FED89B0-E5D0-CB44-A5A5-B012B1A2EF59}"/>
    <dgm:cxn modelId="{B9EEB6BE-AEB2-48F9-AE37-112894A34D0F}" srcId="{93DA180C-F6BD-48B0-B9C3-4C660CCF8457}" destId="{544D9021-D08B-45F3-BD8F-1E7682C98176}" srcOrd="1" destOrd="0" parTransId="{D33E5B41-8211-4077-92E8-85F8400300D4}" sibTransId="{409767F0-E19D-49D2-8459-C0E0E424A41F}"/>
    <dgm:cxn modelId="{8BD460C8-D843-F141-9F22-D05D00F0AA92}" type="presOf" srcId="{409767F0-E19D-49D2-8459-C0E0E424A41F}" destId="{F1EB378F-A372-034A-8F78-AF621DBCE1CD}" srcOrd="0" destOrd="0" presId="urn:microsoft.com/office/officeart/2016/7/layout/RepeatingBendingProcessNew"/>
    <dgm:cxn modelId="{ED197DD5-1BAF-6B40-98AF-41B1369497CF}" srcId="{93DA180C-F6BD-48B0-B9C3-4C660CCF8457}" destId="{7695AB69-4D4F-6445-9D4E-E7F7B0338350}" srcOrd="11" destOrd="0" parTransId="{D7336A85-D8F4-E549-9E56-9A22C1EB40BA}" sibTransId="{0DA69850-D1A2-DC4D-B8F1-3C1142782015}"/>
    <dgm:cxn modelId="{61AE2BD9-B38C-8740-B8AB-57670A133BA9}" type="presOf" srcId="{93DA180C-F6BD-48B0-B9C3-4C660CCF8457}" destId="{618FFE48-5EDE-5040-B135-E91AF50484E8}" srcOrd="0" destOrd="0" presId="urn:microsoft.com/office/officeart/2016/7/layout/RepeatingBendingProcessNew"/>
    <dgm:cxn modelId="{C01B37DC-71D8-9148-BE82-1F9280D1454D}" type="presOf" srcId="{B9BA21FC-FAB0-43CB-BD42-D5299CD8C3E8}" destId="{D65E49D5-FA5E-7C46-A86F-AEC57A85C7BF}" srcOrd="0" destOrd="0" presId="urn:microsoft.com/office/officeart/2016/7/layout/RepeatingBendingProcessNew"/>
    <dgm:cxn modelId="{B43E2FF6-E68D-954A-8EC6-63A767E2DE2A}" type="presOf" srcId="{5238DBB0-0FBC-4021-A413-40AF1AA07825}" destId="{094C4E27-8697-B14D-88C0-6DBBFB5E9F68}" srcOrd="1" destOrd="0" presId="urn:microsoft.com/office/officeart/2016/7/layout/RepeatingBendingProcessNew"/>
    <dgm:cxn modelId="{EE3E3FFB-B885-47BF-94F7-B0AC157DE981}" srcId="{93DA180C-F6BD-48B0-B9C3-4C660CCF8457}" destId="{7FFE844D-0E64-48C1-ACE2-38E0D66A2425}" srcOrd="0" destOrd="0" parTransId="{FD208EC4-FA2A-4358-8242-7472EC203A41}" sibTransId="{5238DBB0-0FBC-4021-A413-40AF1AA07825}"/>
    <dgm:cxn modelId="{A4F122FC-36BE-4165-9710-E7F61339E173}" srcId="{93DA180C-F6BD-48B0-B9C3-4C660CCF8457}" destId="{D76ADBB8-F5BE-4284-8865-5A2665C10285}" srcOrd="2" destOrd="0" parTransId="{70551783-30B3-49DA-AB75-BB21CFDF1F67}" sibTransId="{89473F66-FCAC-496B-927F-DBE8EA33C397}"/>
    <dgm:cxn modelId="{6549B0FC-D45F-8A43-ADB0-52CF3BD3003E}" type="presOf" srcId="{5FED89B0-E5D0-CB44-A5A5-B012B1A2EF59}" destId="{545EA4A4-DFE0-8E41-A802-248DCDF20071}" srcOrd="0" destOrd="0" presId="urn:microsoft.com/office/officeart/2016/7/layout/RepeatingBendingProcessNew"/>
    <dgm:cxn modelId="{8B73F8FC-E870-1345-A9CB-BA5029DB9E3D}" type="presOf" srcId="{67643F8C-63CA-4079-AF8F-B4B75E37190F}" destId="{DA67521A-CD53-7342-92A7-02AC424D96B4}" srcOrd="0" destOrd="0" presId="urn:microsoft.com/office/officeart/2016/7/layout/RepeatingBendingProcessNew"/>
    <dgm:cxn modelId="{6458D5FD-0F12-F44A-A789-968D79D01224}" type="presParOf" srcId="{618FFE48-5EDE-5040-B135-E91AF50484E8}" destId="{3757ED7A-D5AF-814E-B318-B68AAAF44690}" srcOrd="0" destOrd="0" presId="urn:microsoft.com/office/officeart/2016/7/layout/RepeatingBendingProcessNew"/>
    <dgm:cxn modelId="{2EAA20FC-B53C-6E46-8215-D1A010C151A7}" type="presParOf" srcId="{618FFE48-5EDE-5040-B135-E91AF50484E8}" destId="{BDA98096-CB8B-BC42-BD96-C1E6A793C32D}" srcOrd="1" destOrd="0" presId="urn:microsoft.com/office/officeart/2016/7/layout/RepeatingBendingProcessNew"/>
    <dgm:cxn modelId="{ABA65B6D-FCEF-0349-A7C3-FEC71D624B08}" type="presParOf" srcId="{BDA98096-CB8B-BC42-BD96-C1E6A793C32D}" destId="{094C4E27-8697-B14D-88C0-6DBBFB5E9F68}" srcOrd="0" destOrd="0" presId="urn:microsoft.com/office/officeart/2016/7/layout/RepeatingBendingProcessNew"/>
    <dgm:cxn modelId="{F40E86D0-8B5B-DB4A-8895-FAC85DB23158}" type="presParOf" srcId="{618FFE48-5EDE-5040-B135-E91AF50484E8}" destId="{8648C732-AC97-B247-8EFD-E600631C0D0C}" srcOrd="2" destOrd="0" presId="urn:microsoft.com/office/officeart/2016/7/layout/RepeatingBendingProcessNew"/>
    <dgm:cxn modelId="{EF72B1C1-61EB-6849-ACE4-AA0413780E01}" type="presParOf" srcId="{618FFE48-5EDE-5040-B135-E91AF50484E8}" destId="{F1EB378F-A372-034A-8F78-AF621DBCE1CD}" srcOrd="3" destOrd="0" presId="urn:microsoft.com/office/officeart/2016/7/layout/RepeatingBendingProcessNew"/>
    <dgm:cxn modelId="{F5A27A96-333C-3342-BC45-6AA95B71B9E7}" type="presParOf" srcId="{F1EB378F-A372-034A-8F78-AF621DBCE1CD}" destId="{0708CA2A-27AA-4E4B-BEF8-0427938F4C15}" srcOrd="0" destOrd="0" presId="urn:microsoft.com/office/officeart/2016/7/layout/RepeatingBendingProcessNew"/>
    <dgm:cxn modelId="{0E6721A8-562A-874F-BEE8-F14F880CC329}" type="presParOf" srcId="{618FFE48-5EDE-5040-B135-E91AF50484E8}" destId="{06D61D6E-1C86-F149-80B1-6EBE8EF1F6C9}" srcOrd="4" destOrd="0" presId="urn:microsoft.com/office/officeart/2016/7/layout/RepeatingBendingProcessNew"/>
    <dgm:cxn modelId="{F2323946-B498-5C4A-88BE-A69D24A8B5FE}" type="presParOf" srcId="{618FFE48-5EDE-5040-B135-E91AF50484E8}" destId="{E91DE03B-6DAB-064E-BE04-7FB56C57596F}" srcOrd="5" destOrd="0" presId="urn:microsoft.com/office/officeart/2016/7/layout/RepeatingBendingProcessNew"/>
    <dgm:cxn modelId="{994D4641-B98E-9142-B352-46F95E679A00}" type="presParOf" srcId="{E91DE03B-6DAB-064E-BE04-7FB56C57596F}" destId="{B1B7E3EC-3491-DA45-A351-6FC39DF04E78}" srcOrd="0" destOrd="0" presId="urn:microsoft.com/office/officeart/2016/7/layout/RepeatingBendingProcessNew"/>
    <dgm:cxn modelId="{4E857691-60EB-AC4C-B5EF-E212FC44D423}" type="presParOf" srcId="{618FFE48-5EDE-5040-B135-E91AF50484E8}" destId="{14334456-E6D1-0A4E-94FB-9303FDDB54E2}" srcOrd="6" destOrd="0" presId="urn:microsoft.com/office/officeart/2016/7/layout/RepeatingBendingProcessNew"/>
    <dgm:cxn modelId="{678A698E-28A6-1F48-97AA-9A44D05222E7}" type="presParOf" srcId="{618FFE48-5EDE-5040-B135-E91AF50484E8}" destId="{95B2C0E0-13A3-BA4F-9650-8DD820D63F7C}" srcOrd="7" destOrd="0" presId="urn:microsoft.com/office/officeart/2016/7/layout/RepeatingBendingProcessNew"/>
    <dgm:cxn modelId="{576B8B8D-1162-FC43-95BF-8F2A4E26EC4C}" type="presParOf" srcId="{95B2C0E0-13A3-BA4F-9650-8DD820D63F7C}" destId="{0B8A7ACD-9738-E74D-A200-7A21D2F04A7C}" srcOrd="0" destOrd="0" presId="urn:microsoft.com/office/officeart/2016/7/layout/RepeatingBendingProcessNew"/>
    <dgm:cxn modelId="{4C9DE79D-D4F6-9F4C-A456-02C764A3D20F}" type="presParOf" srcId="{618FFE48-5EDE-5040-B135-E91AF50484E8}" destId="{027D15C4-64CF-2946-AD7B-9BFF0A938C36}" srcOrd="8" destOrd="0" presId="urn:microsoft.com/office/officeart/2016/7/layout/RepeatingBendingProcessNew"/>
    <dgm:cxn modelId="{981543E8-E100-294E-A1B7-7F3DF0985334}" type="presParOf" srcId="{618FFE48-5EDE-5040-B135-E91AF50484E8}" destId="{C80FA89A-8AB0-6C40-ACD6-E78562C78A1E}" srcOrd="9" destOrd="0" presId="urn:microsoft.com/office/officeart/2016/7/layout/RepeatingBendingProcessNew"/>
    <dgm:cxn modelId="{56B7BE5C-5C43-1A4C-8F9F-252137716684}" type="presParOf" srcId="{C80FA89A-8AB0-6C40-ACD6-E78562C78A1E}" destId="{CF245D9E-8779-D74B-A773-4B4F06F61342}" srcOrd="0" destOrd="0" presId="urn:microsoft.com/office/officeart/2016/7/layout/RepeatingBendingProcessNew"/>
    <dgm:cxn modelId="{713BA718-D096-B04B-BA84-6BA2CA4F2C99}" type="presParOf" srcId="{618FFE48-5EDE-5040-B135-E91AF50484E8}" destId="{5E1CE2E5-6D94-1941-99D2-B501A6DEB36A}" srcOrd="10" destOrd="0" presId="urn:microsoft.com/office/officeart/2016/7/layout/RepeatingBendingProcessNew"/>
    <dgm:cxn modelId="{15BC4447-2215-544C-B2E8-E8967B5B9BB3}" type="presParOf" srcId="{618FFE48-5EDE-5040-B135-E91AF50484E8}" destId="{64F439B5-1EA3-3E4A-9818-888078FE4F8A}" srcOrd="11" destOrd="0" presId="urn:microsoft.com/office/officeart/2016/7/layout/RepeatingBendingProcessNew"/>
    <dgm:cxn modelId="{8A7C36F1-DE94-BB46-B0B6-10DAC0DAA0CB}" type="presParOf" srcId="{64F439B5-1EA3-3E4A-9818-888078FE4F8A}" destId="{7B849009-D632-9F48-A5C1-7528CF0AE7D6}" srcOrd="0" destOrd="0" presId="urn:microsoft.com/office/officeart/2016/7/layout/RepeatingBendingProcessNew"/>
    <dgm:cxn modelId="{B1135DE2-D9FC-3E47-AF21-5373973B4E81}" type="presParOf" srcId="{618FFE48-5EDE-5040-B135-E91AF50484E8}" destId="{DA67521A-CD53-7342-92A7-02AC424D96B4}" srcOrd="12" destOrd="0" presId="urn:microsoft.com/office/officeart/2016/7/layout/RepeatingBendingProcessNew"/>
    <dgm:cxn modelId="{99A75826-0C15-C24A-BAAF-CCB45322035E}" type="presParOf" srcId="{618FFE48-5EDE-5040-B135-E91AF50484E8}" destId="{C62B7D08-E2AD-794A-A3A6-D172D521DC5A}" srcOrd="13" destOrd="0" presId="urn:microsoft.com/office/officeart/2016/7/layout/RepeatingBendingProcessNew"/>
    <dgm:cxn modelId="{C8D29460-3EA1-A040-9D07-99DBB8E8D8D6}" type="presParOf" srcId="{C62B7D08-E2AD-794A-A3A6-D172D521DC5A}" destId="{BF62C079-7C06-D143-8442-CD09CB7978AC}" srcOrd="0" destOrd="0" presId="urn:microsoft.com/office/officeart/2016/7/layout/RepeatingBendingProcessNew"/>
    <dgm:cxn modelId="{0A68BD03-06ED-3648-9471-C237361960CD}" type="presParOf" srcId="{618FFE48-5EDE-5040-B135-E91AF50484E8}" destId="{649781F9-E5E7-5947-A2CA-808AE7F3E66F}" srcOrd="14" destOrd="0" presId="urn:microsoft.com/office/officeart/2016/7/layout/RepeatingBendingProcessNew"/>
    <dgm:cxn modelId="{FECAC355-7AA0-BA4A-8F25-4AA55F5FB3FD}" type="presParOf" srcId="{618FFE48-5EDE-5040-B135-E91AF50484E8}" destId="{A8B33DD2-C77A-8649-9D48-72C67BD4388B}" srcOrd="15" destOrd="0" presId="urn:microsoft.com/office/officeart/2016/7/layout/RepeatingBendingProcessNew"/>
    <dgm:cxn modelId="{8CE89561-D1EA-0C47-BA03-56300712E949}" type="presParOf" srcId="{A8B33DD2-C77A-8649-9D48-72C67BD4388B}" destId="{D42986C2-0364-B042-9099-C109B980894F}" srcOrd="0" destOrd="0" presId="urn:microsoft.com/office/officeart/2016/7/layout/RepeatingBendingProcessNew"/>
    <dgm:cxn modelId="{25AA6143-84B9-5C43-9853-BAE913F0B179}" type="presParOf" srcId="{618FFE48-5EDE-5040-B135-E91AF50484E8}" destId="{BE0CFAB5-0CE3-0C42-9307-C78E31CF26ED}" srcOrd="16" destOrd="0" presId="urn:microsoft.com/office/officeart/2016/7/layout/RepeatingBendingProcessNew"/>
    <dgm:cxn modelId="{6D8AD127-DC4C-A048-8674-314E5155F384}" type="presParOf" srcId="{618FFE48-5EDE-5040-B135-E91AF50484E8}" destId="{D65E49D5-FA5E-7C46-A86F-AEC57A85C7BF}" srcOrd="17" destOrd="0" presId="urn:microsoft.com/office/officeart/2016/7/layout/RepeatingBendingProcessNew"/>
    <dgm:cxn modelId="{13A86AA4-E106-E546-A6D8-5A62C7B05F8E}" type="presParOf" srcId="{D65E49D5-FA5E-7C46-A86F-AEC57A85C7BF}" destId="{28FB7C3B-1816-A742-B0C4-A460E3C94D5E}" srcOrd="0" destOrd="0" presId="urn:microsoft.com/office/officeart/2016/7/layout/RepeatingBendingProcessNew"/>
    <dgm:cxn modelId="{DA3740F7-AFFB-5243-9FE4-5AA41B589F40}" type="presParOf" srcId="{618FFE48-5EDE-5040-B135-E91AF50484E8}" destId="{FABA72D6-C41D-5E41-85BD-3A3F87FAAB93}" srcOrd="18" destOrd="0" presId="urn:microsoft.com/office/officeart/2016/7/layout/RepeatingBendingProcessNew"/>
    <dgm:cxn modelId="{FA0722E6-6C15-B74E-8754-6D6B3FDEDA30}" type="presParOf" srcId="{618FFE48-5EDE-5040-B135-E91AF50484E8}" destId="{34B3024E-E89D-AB44-81D4-B7F90528B72A}" srcOrd="19" destOrd="0" presId="urn:microsoft.com/office/officeart/2016/7/layout/RepeatingBendingProcessNew"/>
    <dgm:cxn modelId="{DCCCFBF7-1F3C-764E-B3E0-2361B0876778}" type="presParOf" srcId="{34B3024E-E89D-AB44-81D4-B7F90528B72A}" destId="{93A25973-A764-5B49-9A3E-957330468DB8}" srcOrd="0" destOrd="0" presId="urn:microsoft.com/office/officeart/2016/7/layout/RepeatingBendingProcessNew"/>
    <dgm:cxn modelId="{E7E0EB12-2DD3-0742-8530-C4DF105A9413}" type="presParOf" srcId="{618FFE48-5EDE-5040-B135-E91AF50484E8}" destId="{5078A158-B5C9-0144-8CC5-B68BC3BE92AC}" srcOrd="20" destOrd="0" presId="urn:microsoft.com/office/officeart/2016/7/layout/RepeatingBendingProcessNew"/>
    <dgm:cxn modelId="{F0C7B53E-E464-1C45-914A-979519873E9D}" type="presParOf" srcId="{618FFE48-5EDE-5040-B135-E91AF50484E8}" destId="{545EA4A4-DFE0-8E41-A802-248DCDF20071}" srcOrd="21" destOrd="0" presId="urn:microsoft.com/office/officeart/2016/7/layout/RepeatingBendingProcessNew"/>
    <dgm:cxn modelId="{2BFD3A65-8DD8-6D44-9212-B3A0481B2178}" type="presParOf" srcId="{545EA4A4-DFE0-8E41-A802-248DCDF20071}" destId="{617255BB-1B0C-A349-8D74-D04CC73C5826}" srcOrd="0" destOrd="0" presId="urn:microsoft.com/office/officeart/2016/7/layout/RepeatingBendingProcessNew"/>
    <dgm:cxn modelId="{F8B170E6-7FE3-E448-B9F6-E4E0AAFE2F6A}" type="presParOf" srcId="{618FFE48-5EDE-5040-B135-E91AF50484E8}" destId="{0845A28A-8C69-3041-BB00-637DF87738C4}" srcOrd="2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B6F875-8EDC-4F5D-B088-20F5A9E3F5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0E4CB8D-3405-4CC2-900F-A4805A34A34A}">
      <dgm:prSet/>
      <dgm:spPr>
        <a:ln>
          <a:solidFill>
            <a:schemeClr val="accent4">
              <a:lumMod val="50000"/>
            </a:schemeClr>
          </a:solidFill>
        </a:ln>
      </dgm:spPr>
      <dgm:t>
        <a:bodyPr/>
        <a:lstStyle/>
        <a:p>
          <a:r>
            <a:rPr lang="en-US" b="0" i="0" dirty="0">
              <a:solidFill>
                <a:schemeClr val="tx1"/>
              </a:solidFill>
            </a:rPr>
            <a:t>Croatia Tourism Board</a:t>
          </a:r>
          <a:endParaRPr lang="en-US" dirty="0">
            <a:solidFill>
              <a:schemeClr val="tx1"/>
            </a:solidFill>
          </a:endParaRPr>
        </a:p>
      </dgm:t>
    </dgm:pt>
    <dgm:pt modelId="{55B2EFE9-7DBB-4F3C-BA9A-5067994C797D}" type="parTrans" cxnId="{DCD0AF3B-1683-40B1-8513-1D9AAB175914}">
      <dgm:prSet/>
      <dgm:spPr/>
      <dgm:t>
        <a:bodyPr/>
        <a:lstStyle/>
        <a:p>
          <a:endParaRPr lang="en-US">
            <a:solidFill>
              <a:schemeClr val="tx1"/>
            </a:solidFill>
          </a:endParaRPr>
        </a:p>
      </dgm:t>
    </dgm:pt>
    <dgm:pt modelId="{C8E1184C-D701-4694-8DC8-99248EB1B0D7}" type="sibTrans" cxnId="{DCD0AF3B-1683-40B1-8513-1D9AAB175914}">
      <dgm:prSet/>
      <dgm:spPr/>
      <dgm:t>
        <a:bodyPr/>
        <a:lstStyle/>
        <a:p>
          <a:endParaRPr lang="en-US">
            <a:solidFill>
              <a:schemeClr val="tx1"/>
            </a:solidFill>
          </a:endParaRPr>
        </a:p>
      </dgm:t>
    </dgm:pt>
    <dgm:pt modelId="{1F358767-E871-4CBE-AEB6-BD7B97FE1CEE}">
      <dgm:prSet/>
      <dgm:spPr/>
      <dgm:t>
        <a:bodyPr/>
        <a:lstStyle/>
        <a:p>
          <a:r>
            <a:rPr lang="en-US" b="0" i="0">
              <a:solidFill>
                <a:schemeClr val="tx1"/>
              </a:solidFill>
            </a:rPr>
            <a:t>St. Kitts Tourism</a:t>
          </a:r>
          <a:endParaRPr lang="en-US">
            <a:solidFill>
              <a:schemeClr val="tx1"/>
            </a:solidFill>
          </a:endParaRPr>
        </a:p>
      </dgm:t>
    </dgm:pt>
    <dgm:pt modelId="{F40407AE-8963-42CA-8106-F77CD4045A13}" type="parTrans" cxnId="{61DCA30D-956A-4BD0-B6F8-FCE54EF29463}">
      <dgm:prSet/>
      <dgm:spPr/>
      <dgm:t>
        <a:bodyPr/>
        <a:lstStyle/>
        <a:p>
          <a:endParaRPr lang="en-US">
            <a:solidFill>
              <a:schemeClr val="tx1"/>
            </a:solidFill>
          </a:endParaRPr>
        </a:p>
      </dgm:t>
    </dgm:pt>
    <dgm:pt modelId="{27AE5AE2-7F49-43F4-B7CD-2F65E18F2EA1}" type="sibTrans" cxnId="{61DCA30D-956A-4BD0-B6F8-FCE54EF29463}">
      <dgm:prSet/>
      <dgm:spPr/>
      <dgm:t>
        <a:bodyPr/>
        <a:lstStyle/>
        <a:p>
          <a:endParaRPr lang="en-US">
            <a:solidFill>
              <a:schemeClr val="tx1"/>
            </a:solidFill>
          </a:endParaRPr>
        </a:p>
      </dgm:t>
    </dgm:pt>
    <dgm:pt modelId="{F1C375F1-88FF-4645-98F7-DE667BA271A8}">
      <dgm:prSet/>
      <dgm:spPr/>
      <dgm:t>
        <a:bodyPr/>
        <a:lstStyle/>
        <a:p>
          <a:r>
            <a:rPr lang="en-US" b="0" i="0">
              <a:solidFill>
                <a:schemeClr val="tx1"/>
              </a:solidFill>
            </a:rPr>
            <a:t>Roadtrips</a:t>
          </a:r>
          <a:endParaRPr lang="en-US">
            <a:solidFill>
              <a:schemeClr val="tx1"/>
            </a:solidFill>
          </a:endParaRPr>
        </a:p>
      </dgm:t>
    </dgm:pt>
    <dgm:pt modelId="{8C3FE4A1-7B45-497C-9841-B308BEB6F04F}" type="parTrans" cxnId="{A68F4DAC-34F8-48CB-A296-0550CCA33503}">
      <dgm:prSet/>
      <dgm:spPr/>
      <dgm:t>
        <a:bodyPr/>
        <a:lstStyle/>
        <a:p>
          <a:endParaRPr lang="en-US">
            <a:solidFill>
              <a:schemeClr val="tx1"/>
            </a:solidFill>
          </a:endParaRPr>
        </a:p>
      </dgm:t>
    </dgm:pt>
    <dgm:pt modelId="{3CFCDBB0-548C-4CB9-801F-A996E84C5508}" type="sibTrans" cxnId="{A68F4DAC-34F8-48CB-A296-0550CCA33503}">
      <dgm:prSet/>
      <dgm:spPr/>
      <dgm:t>
        <a:bodyPr/>
        <a:lstStyle/>
        <a:p>
          <a:endParaRPr lang="en-US">
            <a:solidFill>
              <a:schemeClr val="tx1"/>
            </a:solidFill>
          </a:endParaRPr>
        </a:p>
      </dgm:t>
    </dgm:pt>
    <dgm:pt modelId="{581968C4-E39E-4ABB-B964-0F3601884D47}">
      <dgm:prSet/>
      <dgm:spPr/>
      <dgm:t>
        <a:bodyPr/>
        <a:lstStyle/>
        <a:p>
          <a:r>
            <a:rPr lang="en-US" b="0" i="0">
              <a:solidFill>
                <a:schemeClr val="tx1"/>
              </a:solidFill>
            </a:rPr>
            <a:t>Trinidad  &amp; Tobago Tourism</a:t>
          </a:r>
          <a:endParaRPr lang="en-US">
            <a:solidFill>
              <a:schemeClr val="tx1"/>
            </a:solidFill>
          </a:endParaRPr>
        </a:p>
      </dgm:t>
    </dgm:pt>
    <dgm:pt modelId="{76EC7622-97C2-4DB4-B64D-9810F6AE4370}" type="parTrans" cxnId="{5AE92CDD-C923-4D72-8038-1AC8B9F0E440}">
      <dgm:prSet/>
      <dgm:spPr/>
      <dgm:t>
        <a:bodyPr/>
        <a:lstStyle/>
        <a:p>
          <a:endParaRPr lang="en-US">
            <a:solidFill>
              <a:schemeClr val="tx1"/>
            </a:solidFill>
          </a:endParaRPr>
        </a:p>
      </dgm:t>
    </dgm:pt>
    <dgm:pt modelId="{9A267EE6-6111-4348-982D-2A338DFB9372}" type="sibTrans" cxnId="{5AE92CDD-C923-4D72-8038-1AC8B9F0E440}">
      <dgm:prSet/>
      <dgm:spPr/>
      <dgm:t>
        <a:bodyPr/>
        <a:lstStyle/>
        <a:p>
          <a:endParaRPr lang="en-US">
            <a:solidFill>
              <a:schemeClr val="tx1"/>
            </a:solidFill>
          </a:endParaRPr>
        </a:p>
      </dgm:t>
    </dgm:pt>
    <dgm:pt modelId="{BF764A65-1C0A-495D-AF5C-9C55F66EF57A}">
      <dgm:prSet/>
      <dgm:spPr/>
      <dgm:t>
        <a:bodyPr/>
        <a:lstStyle/>
        <a:p>
          <a:r>
            <a:rPr lang="en-US" b="0" i="0">
              <a:solidFill>
                <a:schemeClr val="tx1"/>
              </a:solidFill>
            </a:rPr>
            <a:t>Antigua Tourism</a:t>
          </a:r>
          <a:endParaRPr lang="en-US">
            <a:solidFill>
              <a:schemeClr val="tx1"/>
            </a:solidFill>
          </a:endParaRPr>
        </a:p>
      </dgm:t>
    </dgm:pt>
    <dgm:pt modelId="{7198A960-3229-4975-957D-C052F730A0C0}" type="parTrans" cxnId="{58A5053D-AC88-4FA3-9991-1BED62BBB184}">
      <dgm:prSet/>
      <dgm:spPr/>
      <dgm:t>
        <a:bodyPr/>
        <a:lstStyle/>
        <a:p>
          <a:endParaRPr lang="en-US">
            <a:solidFill>
              <a:schemeClr val="tx1"/>
            </a:solidFill>
          </a:endParaRPr>
        </a:p>
      </dgm:t>
    </dgm:pt>
    <dgm:pt modelId="{2F44611D-08AC-49A0-BA5A-7BF0980C9D69}" type="sibTrans" cxnId="{58A5053D-AC88-4FA3-9991-1BED62BBB184}">
      <dgm:prSet/>
      <dgm:spPr/>
      <dgm:t>
        <a:bodyPr/>
        <a:lstStyle/>
        <a:p>
          <a:endParaRPr lang="en-US">
            <a:solidFill>
              <a:schemeClr val="tx1"/>
            </a:solidFill>
          </a:endParaRPr>
        </a:p>
      </dgm:t>
    </dgm:pt>
    <dgm:pt modelId="{2BCEE004-1CD9-4142-8D69-CCBB189FC7C2}">
      <dgm:prSet/>
      <dgm:spPr/>
      <dgm:t>
        <a:bodyPr/>
        <a:lstStyle/>
        <a:p>
          <a:r>
            <a:rPr lang="en-US">
              <a:solidFill>
                <a:schemeClr val="tx1"/>
              </a:solidFill>
            </a:rPr>
            <a:t>SKAL</a:t>
          </a:r>
        </a:p>
      </dgm:t>
    </dgm:pt>
    <dgm:pt modelId="{AC35EB0E-132C-4EC9-8D0C-E7A004E5E147}" type="parTrans" cxnId="{97563A46-D953-480C-904E-3BE0373E5654}">
      <dgm:prSet/>
      <dgm:spPr/>
      <dgm:t>
        <a:bodyPr/>
        <a:lstStyle/>
        <a:p>
          <a:endParaRPr lang="en-US">
            <a:solidFill>
              <a:schemeClr val="tx1"/>
            </a:solidFill>
          </a:endParaRPr>
        </a:p>
      </dgm:t>
    </dgm:pt>
    <dgm:pt modelId="{D624345C-60C9-4EC5-B493-5D25152D3776}" type="sibTrans" cxnId="{97563A46-D953-480C-904E-3BE0373E5654}">
      <dgm:prSet/>
      <dgm:spPr/>
      <dgm:t>
        <a:bodyPr/>
        <a:lstStyle/>
        <a:p>
          <a:endParaRPr lang="en-US">
            <a:solidFill>
              <a:schemeClr val="tx1"/>
            </a:solidFill>
          </a:endParaRPr>
        </a:p>
      </dgm:t>
    </dgm:pt>
    <dgm:pt modelId="{71659497-BAD5-472F-A981-4FB3F19EA304}">
      <dgm:prSet/>
      <dgm:spPr/>
      <dgm:t>
        <a:bodyPr/>
        <a:lstStyle/>
        <a:p>
          <a:r>
            <a:rPr lang="en-US" b="0" i="0">
              <a:solidFill>
                <a:schemeClr val="tx1"/>
              </a:solidFill>
            </a:rPr>
            <a:t>IMEX</a:t>
          </a:r>
          <a:endParaRPr lang="en-US">
            <a:solidFill>
              <a:schemeClr val="tx1"/>
            </a:solidFill>
          </a:endParaRPr>
        </a:p>
      </dgm:t>
    </dgm:pt>
    <dgm:pt modelId="{EA1A5EA8-E274-4980-8C95-654DAFEB3E18}" type="parTrans" cxnId="{7971FCC1-1E56-4720-B86F-0D302C080EDE}">
      <dgm:prSet/>
      <dgm:spPr/>
      <dgm:t>
        <a:bodyPr/>
        <a:lstStyle/>
        <a:p>
          <a:endParaRPr lang="en-US">
            <a:solidFill>
              <a:schemeClr val="tx1"/>
            </a:solidFill>
          </a:endParaRPr>
        </a:p>
      </dgm:t>
    </dgm:pt>
    <dgm:pt modelId="{24D3EA2B-7568-49D9-8687-80FD11E5F0AE}" type="sibTrans" cxnId="{7971FCC1-1E56-4720-B86F-0D302C080EDE}">
      <dgm:prSet/>
      <dgm:spPr/>
      <dgm:t>
        <a:bodyPr/>
        <a:lstStyle/>
        <a:p>
          <a:endParaRPr lang="en-US">
            <a:solidFill>
              <a:schemeClr val="tx1"/>
            </a:solidFill>
          </a:endParaRPr>
        </a:p>
      </dgm:t>
    </dgm:pt>
    <dgm:pt modelId="{007BEF7E-4E39-4A65-A6A9-BEF29D6A64B0}">
      <dgm:prSet/>
      <dgm:spPr/>
      <dgm:t>
        <a:bodyPr/>
        <a:lstStyle/>
        <a:p>
          <a:r>
            <a:rPr lang="en-US">
              <a:solidFill>
                <a:schemeClr val="tx1"/>
              </a:solidFill>
            </a:rPr>
            <a:t>World Travel Market (Reed)</a:t>
          </a:r>
        </a:p>
      </dgm:t>
    </dgm:pt>
    <dgm:pt modelId="{2262AE2A-2CF2-492E-8DB1-B6A6C1AD19AE}" type="parTrans" cxnId="{DBFCD281-6905-48CB-A9C8-C11986E4E5AD}">
      <dgm:prSet/>
      <dgm:spPr/>
      <dgm:t>
        <a:bodyPr/>
        <a:lstStyle/>
        <a:p>
          <a:endParaRPr lang="en-US">
            <a:solidFill>
              <a:schemeClr val="tx1"/>
            </a:solidFill>
          </a:endParaRPr>
        </a:p>
      </dgm:t>
    </dgm:pt>
    <dgm:pt modelId="{F7F9C2CE-F86C-4953-9125-238B0FD82C5A}" type="sibTrans" cxnId="{DBFCD281-6905-48CB-A9C8-C11986E4E5AD}">
      <dgm:prSet/>
      <dgm:spPr/>
      <dgm:t>
        <a:bodyPr/>
        <a:lstStyle/>
        <a:p>
          <a:endParaRPr lang="en-US">
            <a:solidFill>
              <a:schemeClr val="tx1"/>
            </a:solidFill>
          </a:endParaRPr>
        </a:p>
      </dgm:t>
    </dgm:pt>
    <dgm:pt modelId="{71061F72-7693-4FE2-91F2-BC274250C808}">
      <dgm:prSet/>
      <dgm:spPr/>
      <dgm:t>
        <a:bodyPr/>
        <a:lstStyle/>
        <a:p>
          <a:r>
            <a:rPr lang="en-US" b="0" i="0">
              <a:solidFill>
                <a:schemeClr val="tx1"/>
              </a:solidFill>
            </a:rPr>
            <a:t>Kenya Tourism Board</a:t>
          </a:r>
          <a:endParaRPr lang="en-US">
            <a:solidFill>
              <a:schemeClr val="tx1"/>
            </a:solidFill>
          </a:endParaRPr>
        </a:p>
      </dgm:t>
    </dgm:pt>
    <dgm:pt modelId="{624263F4-2923-406E-AFE3-16E6F94CB40E}" type="parTrans" cxnId="{E287BF07-E87D-4720-9581-AAF91C7C5E30}">
      <dgm:prSet/>
      <dgm:spPr/>
      <dgm:t>
        <a:bodyPr/>
        <a:lstStyle/>
        <a:p>
          <a:endParaRPr lang="en-US">
            <a:solidFill>
              <a:schemeClr val="tx1"/>
            </a:solidFill>
          </a:endParaRPr>
        </a:p>
      </dgm:t>
    </dgm:pt>
    <dgm:pt modelId="{51A14C38-6228-4768-91EA-BF23F952FCD1}" type="sibTrans" cxnId="{E287BF07-E87D-4720-9581-AAF91C7C5E30}">
      <dgm:prSet/>
      <dgm:spPr/>
      <dgm:t>
        <a:bodyPr/>
        <a:lstStyle/>
        <a:p>
          <a:endParaRPr lang="en-US">
            <a:solidFill>
              <a:schemeClr val="tx1"/>
            </a:solidFill>
          </a:endParaRPr>
        </a:p>
      </dgm:t>
    </dgm:pt>
    <dgm:pt modelId="{4B296D19-10DA-462A-A0AE-3BA4B2B7AFA7}">
      <dgm:prSet/>
      <dgm:spPr/>
      <dgm:t>
        <a:bodyPr/>
        <a:lstStyle/>
        <a:p>
          <a:r>
            <a:rPr lang="en-US">
              <a:solidFill>
                <a:schemeClr val="tx1"/>
              </a:solidFill>
            </a:rPr>
            <a:t>Agoda</a:t>
          </a:r>
        </a:p>
      </dgm:t>
    </dgm:pt>
    <dgm:pt modelId="{EB02E5E6-1B7A-473D-8DDD-2E841BFC3426}" type="parTrans" cxnId="{F2B6AF8B-1E60-401F-B878-10CDFADE70F6}">
      <dgm:prSet/>
      <dgm:spPr/>
      <dgm:t>
        <a:bodyPr/>
        <a:lstStyle/>
        <a:p>
          <a:endParaRPr lang="en-US">
            <a:solidFill>
              <a:schemeClr val="tx1"/>
            </a:solidFill>
          </a:endParaRPr>
        </a:p>
      </dgm:t>
    </dgm:pt>
    <dgm:pt modelId="{CE19A1F3-BEA0-4E21-8986-C02440D10C47}" type="sibTrans" cxnId="{F2B6AF8B-1E60-401F-B878-10CDFADE70F6}">
      <dgm:prSet/>
      <dgm:spPr/>
      <dgm:t>
        <a:bodyPr/>
        <a:lstStyle/>
        <a:p>
          <a:endParaRPr lang="en-US">
            <a:solidFill>
              <a:schemeClr val="tx1"/>
            </a:solidFill>
          </a:endParaRPr>
        </a:p>
      </dgm:t>
    </dgm:pt>
    <dgm:pt modelId="{441849D5-4FF3-48C9-8908-EBCF821210EC}">
      <dgm:prSet/>
      <dgm:spPr/>
      <dgm:t>
        <a:bodyPr/>
        <a:lstStyle/>
        <a:p>
          <a:r>
            <a:rPr lang="en-US" b="0" i="0">
              <a:solidFill>
                <a:schemeClr val="tx1"/>
              </a:solidFill>
            </a:rPr>
            <a:t>Centara Hotels &amp; Resorts</a:t>
          </a:r>
          <a:endParaRPr lang="en-US">
            <a:solidFill>
              <a:schemeClr val="tx1"/>
            </a:solidFill>
          </a:endParaRPr>
        </a:p>
      </dgm:t>
    </dgm:pt>
    <dgm:pt modelId="{5D6F4B3A-213D-4592-A648-838D91D5F2FC}" type="parTrans" cxnId="{638D47C9-A047-4AAF-91DA-1621551DF605}">
      <dgm:prSet/>
      <dgm:spPr/>
      <dgm:t>
        <a:bodyPr/>
        <a:lstStyle/>
        <a:p>
          <a:endParaRPr lang="en-US">
            <a:solidFill>
              <a:schemeClr val="tx1"/>
            </a:solidFill>
          </a:endParaRPr>
        </a:p>
      </dgm:t>
    </dgm:pt>
    <dgm:pt modelId="{98AC970B-804D-430F-80CA-E5014E6ABE5E}" type="sibTrans" cxnId="{638D47C9-A047-4AAF-91DA-1621551DF605}">
      <dgm:prSet/>
      <dgm:spPr/>
      <dgm:t>
        <a:bodyPr/>
        <a:lstStyle/>
        <a:p>
          <a:endParaRPr lang="en-US">
            <a:solidFill>
              <a:schemeClr val="tx1"/>
            </a:solidFill>
          </a:endParaRPr>
        </a:p>
      </dgm:t>
    </dgm:pt>
    <dgm:pt modelId="{938DBCCC-C640-45BF-B256-1DA9BD54A4C1}">
      <dgm:prSet/>
      <dgm:spPr/>
      <dgm:t>
        <a:bodyPr/>
        <a:lstStyle/>
        <a:p>
          <a:r>
            <a:rPr lang="en-US" b="0" i="0">
              <a:solidFill>
                <a:schemeClr val="tx1"/>
              </a:solidFill>
            </a:rPr>
            <a:t>Outrigger Hotels &amp; Resorts</a:t>
          </a:r>
          <a:endParaRPr lang="en-US">
            <a:solidFill>
              <a:schemeClr val="tx1"/>
            </a:solidFill>
          </a:endParaRPr>
        </a:p>
      </dgm:t>
    </dgm:pt>
    <dgm:pt modelId="{55D8CE86-7A08-48D1-9F85-6656CBBDD932}" type="parTrans" cxnId="{C2B0071C-3603-4BA6-A0A7-3C14C1CF4CED}">
      <dgm:prSet/>
      <dgm:spPr/>
      <dgm:t>
        <a:bodyPr/>
        <a:lstStyle/>
        <a:p>
          <a:endParaRPr lang="en-US">
            <a:solidFill>
              <a:schemeClr val="tx1"/>
            </a:solidFill>
          </a:endParaRPr>
        </a:p>
      </dgm:t>
    </dgm:pt>
    <dgm:pt modelId="{D9DE476C-2401-453D-B82F-1A99C242A126}" type="sibTrans" cxnId="{C2B0071C-3603-4BA6-A0A7-3C14C1CF4CED}">
      <dgm:prSet/>
      <dgm:spPr/>
      <dgm:t>
        <a:bodyPr/>
        <a:lstStyle/>
        <a:p>
          <a:endParaRPr lang="en-US">
            <a:solidFill>
              <a:schemeClr val="tx1"/>
            </a:solidFill>
          </a:endParaRPr>
        </a:p>
      </dgm:t>
    </dgm:pt>
    <dgm:pt modelId="{83B8A417-9B41-4D64-8585-E4054CE6C087}">
      <dgm:prSet/>
      <dgm:spPr/>
      <dgm:t>
        <a:bodyPr/>
        <a:lstStyle/>
        <a:p>
          <a:r>
            <a:rPr lang="en-US" b="0" i="0">
              <a:solidFill>
                <a:schemeClr val="tx1"/>
              </a:solidFill>
            </a:rPr>
            <a:t>Hilton Hotels &amp; Resorts</a:t>
          </a:r>
          <a:endParaRPr lang="en-US">
            <a:solidFill>
              <a:schemeClr val="tx1"/>
            </a:solidFill>
          </a:endParaRPr>
        </a:p>
      </dgm:t>
    </dgm:pt>
    <dgm:pt modelId="{B38DE82F-3B16-4693-8FCC-7CE607FDC117}" type="parTrans" cxnId="{5B5FFAE8-465C-4387-900F-B1E6D3D41C7D}">
      <dgm:prSet/>
      <dgm:spPr/>
      <dgm:t>
        <a:bodyPr/>
        <a:lstStyle/>
        <a:p>
          <a:endParaRPr lang="en-US">
            <a:solidFill>
              <a:schemeClr val="tx1"/>
            </a:solidFill>
          </a:endParaRPr>
        </a:p>
      </dgm:t>
    </dgm:pt>
    <dgm:pt modelId="{01979034-89CB-4C1A-9871-13A82D82EFBC}" type="sibTrans" cxnId="{5B5FFAE8-465C-4387-900F-B1E6D3D41C7D}">
      <dgm:prSet/>
      <dgm:spPr/>
      <dgm:t>
        <a:bodyPr/>
        <a:lstStyle/>
        <a:p>
          <a:endParaRPr lang="en-US">
            <a:solidFill>
              <a:schemeClr val="tx1"/>
            </a:solidFill>
          </a:endParaRPr>
        </a:p>
      </dgm:t>
    </dgm:pt>
    <dgm:pt modelId="{A261FD9E-2B24-4B76-BB31-F2FC7F703CE3}">
      <dgm:prSet/>
      <dgm:spPr/>
      <dgm:t>
        <a:bodyPr/>
        <a:lstStyle/>
        <a:p>
          <a:r>
            <a:rPr lang="en-US" b="0" i="0">
              <a:solidFill>
                <a:schemeClr val="tx1"/>
              </a:solidFill>
            </a:rPr>
            <a:t>Corinthia Hotels</a:t>
          </a:r>
          <a:endParaRPr lang="en-US">
            <a:solidFill>
              <a:schemeClr val="tx1"/>
            </a:solidFill>
          </a:endParaRPr>
        </a:p>
      </dgm:t>
    </dgm:pt>
    <dgm:pt modelId="{1A8945DC-1D3C-4634-A211-CF0D44A10BBF}" type="parTrans" cxnId="{2BE06A0D-497E-4186-BAA5-1BB82350F768}">
      <dgm:prSet/>
      <dgm:spPr/>
      <dgm:t>
        <a:bodyPr/>
        <a:lstStyle/>
        <a:p>
          <a:endParaRPr lang="en-US">
            <a:solidFill>
              <a:schemeClr val="tx1"/>
            </a:solidFill>
          </a:endParaRPr>
        </a:p>
      </dgm:t>
    </dgm:pt>
    <dgm:pt modelId="{0D247545-C884-42D0-8CC0-295A72EE695E}" type="sibTrans" cxnId="{2BE06A0D-497E-4186-BAA5-1BB82350F768}">
      <dgm:prSet/>
      <dgm:spPr/>
      <dgm:t>
        <a:bodyPr/>
        <a:lstStyle/>
        <a:p>
          <a:endParaRPr lang="en-US">
            <a:solidFill>
              <a:schemeClr val="tx1"/>
            </a:solidFill>
          </a:endParaRPr>
        </a:p>
      </dgm:t>
    </dgm:pt>
    <dgm:pt modelId="{FC2F447E-3B95-4BE4-975D-D2E6E4246DBB}">
      <dgm:prSet/>
      <dgm:spPr/>
      <dgm:t>
        <a:bodyPr/>
        <a:lstStyle/>
        <a:p>
          <a:r>
            <a:rPr lang="en-US" b="0" i="0">
              <a:solidFill>
                <a:schemeClr val="tx1"/>
              </a:solidFill>
            </a:rPr>
            <a:t>Marianas Visitors Authority</a:t>
          </a:r>
          <a:endParaRPr lang="en-US">
            <a:solidFill>
              <a:schemeClr val="tx1"/>
            </a:solidFill>
          </a:endParaRPr>
        </a:p>
      </dgm:t>
    </dgm:pt>
    <dgm:pt modelId="{6C7F88C9-EFA0-40CA-ADEA-92D3B91117AC}" type="parTrans" cxnId="{36E5A068-01DB-4EE5-A5BD-C13DF82C006D}">
      <dgm:prSet/>
      <dgm:spPr/>
      <dgm:t>
        <a:bodyPr/>
        <a:lstStyle/>
        <a:p>
          <a:endParaRPr lang="en-US">
            <a:solidFill>
              <a:schemeClr val="tx1"/>
            </a:solidFill>
          </a:endParaRPr>
        </a:p>
      </dgm:t>
    </dgm:pt>
    <dgm:pt modelId="{81CF91C0-F61B-4184-AE22-C4579B7B3E1D}" type="sibTrans" cxnId="{36E5A068-01DB-4EE5-A5BD-C13DF82C006D}">
      <dgm:prSet/>
      <dgm:spPr/>
      <dgm:t>
        <a:bodyPr/>
        <a:lstStyle/>
        <a:p>
          <a:endParaRPr lang="en-US">
            <a:solidFill>
              <a:schemeClr val="tx1"/>
            </a:solidFill>
          </a:endParaRPr>
        </a:p>
      </dgm:t>
    </dgm:pt>
    <dgm:pt modelId="{005FB922-D0DA-4897-A103-833635A83221}">
      <dgm:prSet/>
      <dgm:spPr/>
      <dgm:t>
        <a:bodyPr/>
        <a:lstStyle/>
        <a:p>
          <a:r>
            <a:rPr lang="en-US" b="0" i="0">
              <a:solidFill>
                <a:schemeClr val="tx1"/>
              </a:solidFill>
            </a:rPr>
            <a:t>Charley’s Taxi Honolulu</a:t>
          </a:r>
          <a:endParaRPr lang="en-US">
            <a:solidFill>
              <a:schemeClr val="tx1"/>
            </a:solidFill>
          </a:endParaRPr>
        </a:p>
      </dgm:t>
    </dgm:pt>
    <dgm:pt modelId="{74298C13-5831-42F6-A912-33AB635080FB}" type="parTrans" cxnId="{5ABB379F-A417-47D0-B6AC-F2CCF217E1CE}">
      <dgm:prSet/>
      <dgm:spPr/>
      <dgm:t>
        <a:bodyPr/>
        <a:lstStyle/>
        <a:p>
          <a:endParaRPr lang="en-US">
            <a:solidFill>
              <a:schemeClr val="tx1"/>
            </a:solidFill>
          </a:endParaRPr>
        </a:p>
      </dgm:t>
    </dgm:pt>
    <dgm:pt modelId="{FB44185D-458E-4732-A680-3BC5CB88FAC4}" type="sibTrans" cxnId="{5ABB379F-A417-47D0-B6AC-F2CCF217E1CE}">
      <dgm:prSet/>
      <dgm:spPr/>
      <dgm:t>
        <a:bodyPr/>
        <a:lstStyle/>
        <a:p>
          <a:endParaRPr lang="en-US">
            <a:solidFill>
              <a:schemeClr val="tx1"/>
            </a:solidFill>
          </a:endParaRPr>
        </a:p>
      </dgm:t>
    </dgm:pt>
    <dgm:pt modelId="{6BCDAEBE-D5C7-45B5-B7EC-8E0315BDF085}">
      <dgm:prSet/>
      <dgm:spPr/>
      <dgm:t>
        <a:bodyPr/>
        <a:lstStyle/>
        <a:p>
          <a:r>
            <a:rPr lang="en-US">
              <a:solidFill>
                <a:schemeClr val="tx1"/>
              </a:solidFill>
            </a:rPr>
            <a:t>World Travel &amp; Tourism Council (WTTC)</a:t>
          </a:r>
        </a:p>
      </dgm:t>
    </dgm:pt>
    <dgm:pt modelId="{B7233A69-DBE9-4836-9020-DDD5FE366F9F}" type="parTrans" cxnId="{7F315DE1-B0F3-4722-AF19-EB4C7027E06D}">
      <dgm:prSet/>
      <dgm:spPr/>
      <dgm:t>
        <a:bodyPr/>
        <a:lstStyle/>
        <a:p>
          <a:endParaRPr lang="en-US">
            <a:solidFill>
              <a:schemeClr val="tx1"/>
            </a:solidFill>
          </a:endParaRPr>
        </a:p>
      </dgm:t>
    </dgm:pt>
    <dgm:pt modelId="{AB235EB2-C1EA-4420-8AB9-95C55B7F23F1}" type="sibTrans" cxnId="{7F315DE1-B0F3-4722-AF19-EB4C7027E06D}">
      <dgm:prSet/>
      <dgm:spPr/>
      <dgm:t>
        <a:bodyPr/>
        <a:lstStyle/>
        <a:p>
          <a:endParaRPr lang="en-US">
            <a:solidFill>
              <a:schemeClr val="tx1"/>
            </a:solidFill>
          </a:endParaRPr>
        </a:p>
      </dgm:t>
    </dgm:pt>
    <dgm:pt modelId="{1805A1C8-A812-4835-89D7-7BF6F99793D4}">
      <dgm:prSet/>
      <dgm:spPr/>
      <dgm:t>
        <a:bodyPr/>
        <a:lstStyle/>
        <a:p>
          <a:r>
            <a:rPr lang="en-US" b="0" i="0">
              <a:solidFill>
                <a:schemeClr val="tx1"/>
              </a:solidFill>
            </a:rPr>
            <a:t>PATA</a:t>
          </a:r>
          <a:endParaRPr lang="en-US">
            <a:solidFill>
              <a:schemeClr val="tx1"/>
            </a:solidFill>
          </a:endParaRPr>
        </a:p>
      </dgm:t>
    </dgm:pt>
    <dgm:pt modelId="{C5FBC539-C040-4C9C-B683-7B67FF13E4CA}" type="parTrans" cxnId="{831D8374-90EE-48CB-AD4E-91B850CECE8E}">
      <dgm:prSet/>
      <dgm:spPr/>
      <dgm:t>
        <a:bodyPr/>
        <a:lstStyle/>
        <a:p>
          <a:endParaRPr lang="en-US">
            <a:solidFill>
              <a:schemeClr val="tx1"/>
            </a:solidFill>
          </a:endParaRPr>
        </a:p>
      </dgm:t>
    </dgm:pt>
    <dgm:pt modelId="{403030ED-7290-4C23-83F2-F4244ACBDEE6}" type="sibTrans" cxnId="{831D8374-90EE-48CB-AD4E-91B850CECE8E}">
      <dgm:prSet/>
      <dgm:spPr/>
      <dgm:t>
        <a:bodyPr/>
        <a:lstStyle/>
        <a:p>
          <a:endParaRPr lang="en-US">
            <a:solidFill>
              <a:schemeClr val="tx1"/>
            </a:solidFill>
          </a:endParaRPr>
        </a:p>
      </dgm:t>
    </dgm:pt>
    <dgm:pt modelId="{530164B4-7786-4BC4-ACB7-0171227D7DE6}">
      <dgm:prSet/>
      <dgm:spPr/>
      <dgm:t>
        <a:bodyPr/>
        <a:lstStyle/>
        <a:p>
          <a:r>
            <a:rPr lang="en-US">
              <a:solidFill>
                <a:schemeClr val="tx1"/>
              </a:solidFill>
            </a:rPr>
            <a:t>TTG Asia</a:t>
          </a:r>
        </a:p>
      </dgm:t>
    </dgm:pt>
    <dgm:pt modelId="{DB7BA4F0-EFEF-4A05-BAED-A735A0029432}" type="parTrans" cxnId="{B001E6C4-B3A9-4532-9EF2-EB19505566B6}">
      <dgm:prSet/>
      <dgm:spPr/>
      <dgm:t>
        <a:bodyPr/>
        <a:lstStyle/>
        <a:p>
          <a:endParaRPr lang="en-US">
            <a:solidFill>
              <a:schemeClr val="tx1"/>
            </a:solidFill>
          </a:endParaRPr>
        </a:p>
      </dgm:t>
    </dgm:pt>
    <dgm:pt modelId="{D2BA5450-114A-43F5-A19B-F0BB6CF24975}" type="sibTrans" cxnId="{B001E6C4-B3A9-4532-9EF2-EB19505566B6}">
      <dgm:prSet/>
      <dgm:spPr/>
      <dgm:t>
        <a:bodyPr/>
        <a:lstStyle/>
        <a:p>
          <a:endParaRPr lang="en-US">
            <a:solidFill>
              <a:schemeClr val="tx1"/>
            </a:solidFill>
          </a:endParaRPr>
        </a:p>
      </dgm:t>
    </dgm:pt>
    <dgm:pt modelId="{540DBEDE-9B59-4A84-BE06-500F261B926E}">
      <dgm:prSet/>
      <dgm:spPr/>
      <dgm:t>
        <a:bodyPr/>
        <a:lstStyle/>
        <a:p>
          <a:r>
            <a:rPr lang="en-US" b="0" i="0">
              <a:solidFill>
                <a:schemeClr val="tx1"/>
              </a:solidFill>
            </a:rPr>
            <a:t>Dresden Marketing GmbH</a:t>
          </a:r>
          <a:endParaRPr lang="en-US">
            <a:solidFill>
              <a:schemeClr val="tx1"/>
            </a:solidFill>
          </a:endParaRPr>
        </a:p>
      </dgm:t>
    </dgm:pt>
    <dgm:pt modelId="{4A2C0B71-3DCD-4F2A-87ED-441296CCC29D}" type="parTrans" cxnId="{BC702FFB-C932-4A4A-8E42-0FE42C85AFEA}">
      <dgm:prSet/>
      <dgm:spPr/>
      <dgm:t>
        <a:bodyPr/>
        <a:lstStyle/>
        <a:p>
          <a:endParaRPr lang="en-US">
            <a:solidFill>
              <a:schemeClr val="tx1"/>
            </a:solidFill>
          </a:endParaRPr>
        </a:p>
      </dgm:t>
    </dgm:pt>
    <dgm:pt modelId="{CC2B78A3-E9BF-41A8-B4DF-B7BDA4E9D71C}" type="sibTrans" cxnId="{BC702FFB-C932-4A4A-8E42-0FE42C85AFEA}">
      <dgm:prSet/>
      <dgm:spPr/>
      <dgm:t>
        <a:bodyPr/>
        <a:lstStyle/>
        <a:p>
          <a:endParaRPr lang="en-US">
            <a:solidFill>
              <a:schemeClr val="tx1"/>
            </a:solidFill>
          </a:endParaRPr>
        </a:p>
      </dgm:t>
    </dgm:pt>
    <dgm:pt modelId="{A0CD3233-63FA-4763-ACAC-DBB395B23154}">
      <dgm:prSet/>
      <dgm:spPr/>
      <dgm:t>
        <a:bodyPr/>
        <a:lstStyle/>
        <a:p>
          <a:r>
            <a:rPr lang="en-US">
              <a:solidFill>
                <a:schemeClr val="tx1"/>
              </a:solidFill>
            </a:rPr>
            <a:t>Premier Travel Magazine</a:t>
          </a:r>
        </a:p>
      </dgm:t>
    </dgm:pt>
    <dgm:pt modelId="{40E41338-98A9-4A6A-9256-B661CCE4CF4A}" type="parTrans" cxnId="{2328432B-63FF-4DB2-AC76-6D558D55D534}">
      <dgm:prSet/>
      <dgm:spPr/>
      <dgm:t>
        <a:bodyPr/>
        <a:lstStyle/>
        <a:p>
          <a:endParaRPr lang="en-US">
            <a:solidFill>
              <a:schemeClr val="tx1"/>
            </a:solidFill>
          </a:endParaRPr>
        </a:p>
      </dgm:t>
    </dgm:pt>
    <dgm:pt modelId="{600BFC86-B133-4123-9AAF-C9E593AEC5C1}" type="sibTrans" cxnId="{2328432B-63FF-4DB2-AC76-6D558D55D534}">
      <dgm:prSet/>
      <dgm:spPr/>
      <dgm:t>
        <a:bodyPr/>
        <a:lstStyle/>
        <a:p>
          <a:endParaRPr lang="en-US">
            <a:solidFill>
              <a:schemeClr val="tx1"/>
            </a:solidFill>
          </a:endParaRPr>
        </a:p>
      </dgm:t>
    </dgm:pt>
    <dgm:pt modelId="{FE349E42-E801-4147-B0AD-5ED830697346}">
      <dgm:prSet/>
      <dgm:spPr/>
      <dgm:t>
        <a:bodyPr/>
        <a:lstStyle/>
        <a:p>
          <a:r>
            <a:rPr lang="en-US" b="0" i="0">
              <a:solidFill>
                <a:schemeClr val="tx1"/>
              </a:solidFill>
            </a:rPr>
            <a:t>Hawaii Visitors and Convention Bureau</a:t>
          </a:r>
          <a:endParaRPr lang="en-US">
            <a:solidFill>
              <a:schemeClr val="tx1"/>
            </a:solidFill>
          </a:endParaRPr>
        </a:p>
      </dgm:t>
    </dgm:pt>
    <dgm:pt modelId="{09D72FC4-22F8-433D-96A9-0CB1ECFC6376}" type="parTrans" cxnId="{219FA4E3-DE1C-4F2D-AF61-C37E533561C2}">
      <dgm:prSet/>
      <dgm:spPr/>
      <dgm:t>
        <a:bodyPr/>
        <a:lstStyle/>
        <a:p>
          <a:endParaRPr lang="en-US">
            <a:solidFill>
              <a:schemeClr val="tx1"/>
            </a:solidFill>
          </a:endParaRPr>
        </a:p>
      </dgm:t>
    </dgm:pt>
    <dgm:pt modelId="{16AAF1A9-79E8-4E62-8E73-328947484CC2}" type="sibTrans" cxnId="{219FA4E3-DE1C-4F2D-AF61-C37E533561C2}">
      <dgm:prSet/>
      <dgm:spPr/>
      <dgm:t>
        <a:bodyPr/>
        <a:lstStyle/>
        <a:p>
          <a:endParaRPr lang="en-US">
            <a:solidFill>
              <a:schemeClr val="tx1"/>
            </a:solidFill>
          </a:endParaRPr>
        </a:p>
      </dgm:t>
    </dgm:pt>
    <dgm:pt modelId="{97BAC88C-C30C-0A47-99AC-4C3D1D0CFE35}" type="pres">
      <dgm:prSet presAssocID="{D8B6F875-8EDC-4F5D-B088-20F5A9E3F5B1}" presName="diagram" presStyleCnt="0">
        <dgm:presLayoutVars>
          <dgm:dir/>
          <dgm:resizeHandles val="exact"/>
        </dgm:presLayoutVars>
      </dgm:prSet>
      <dgm:spPr/>
    </dgm:pt>
    <dgm:pt modelId="{AB41563F-3724-A04D-B975-E4FE42A16B6F}" type="pres">
      <dgm:prSet presAssocID="{D0E4CB8D-3405-4CC2-900F-A4805A34A34A}" presName="node" presStyleLbl="node1" presStyleIdx="0" presStyleCnt="22">
        <dgm:presLayoutVars>
          <dgm:bulletEnabled val="1"/>
        </dgm:presLayoutVars>
      </dgm:prSet>
      <dgm:spPr/>
    </dgm:pt>
    <dgm:pt modelId="{92A19A68-A73C-E14B-9631-B2AFEC073581}" type="pres">
      <dgm:prSet presAssocID="{C8E1184C-D701-4694-8DC8-99248EB1B0D7}" presName="sibTrans" presStyleCnt="0"/>
      <dgm:spPr/>
    </dgm:pt>
    <dgm:pt modelId="{BB871045-601B-9B46-9ECE-7FC0E707B66C}" type="pres">
      <dgm:prSet presAssocID="{1F358767-E871-4CBE-AEB6-BD7B97FE1CEE}" presName="node" presStyleLbl="node1" presStyleIdx="1" presStyleCnt="22">
        <dgm:presLayoutVars>
          <dgm:bulletEnabled val="1"/>
        </dgm:presLayoutVars>
      </dgm:prSet>
      <dgm:spPr/>
    </dgm:pt>
    <dgm:pt modelId="{41F220D7-0E0A-C64A-989C-5A064A3854B9}" type="pres">
      <dgm:prSet presAssocID="{27AE5AE2-7F49-43F4-B7CD-2F65E18F2EA1}" presName="sibTrans" presStyleCnt="0"/>
      <dgm:spPr/>
    </dgm:pt>
    <dgm:pt modelId="{1F57DC4F-C3CE-6445-84C5-BD0711269D35}" type="pres">
      <dgm:prSet presAssocID="{F1C375F1-88FF-4645-98F7-DE667BA271A8}" presName="node" presStyleLbl="node1" presStyleIdx="2" presStyleCnt="22">
        <dgm:presLayoutVars>
          <dgm:bulletEnabled val="1"/>
        </dgm:presLayoutVars>
      </dgm:prSet>
      <dgm:spPr/>
    </dgm:pt>
    <dgm:pt modelId="{CD85B2EE-21DD-644A-A85F-9D4BF9BC5F92}" type="pres">
      <dgm:prSet presAssocID="{3CFCDBB0-548C-4CB9-801F-A996E84C5508}" presName="sibTrans" presStyleCnt="0"/>
      <dgm:spPr/>
    </dgm:pt>
    <dgm:pt modelId="{261F852E-C479-034A-99AF-365743E80FF2}" type="pres">
      <dgm:prSet presAssocID="{581968C4-E39E-4ABB-B964-0F3601884D47}" presName="node" presStyleLbl="node1" presStyleIdx="3" presStyleCnt="22">
        <dgm:presLayoutVars>
          <dgm:bulletEnabled val="1"/>
        </dgm:presLayoutVars>
      </dgm:prSet>
      <dgm:spPr/>
    </dgm:pt>
    <dgm:pt modelId="{EE7B287F-A0CD-9449-A5E0-78DFF971C4D9}" type="pres">
      <dgm:prSet presAssocID="{9A267EE6-6111-4348-982D-2A338DFB9372}" presName="sibTrans" presStyleCnt="0"/>
      <dgm:spPr/>
    </dgm:pt>
    <dgm:pt modelId="{512824F4-34F3-4B47-8ED6-5F3461642385}" type="pres">
      <dgm:prSet presAssocID="{BF764A65-1C0A-495D-AF5C-9C55F66EF57A}" presName="node" presStyleLbl="node1" presStyleIdx="4" presStyleCnt="22">
        <dgm:presLayoutVars>
          <dgm:bulletEnabled val="1"/>
        </dgm:presLayoutVars>
      </dgm:prSet>
      <dgm:spPr/>
    </dgm:pt>
    <dgm:pt modelId="{52312AF7-58DB-1049-8365-38A6E15BDCDB}" type="pres">
      <dgm:prSet presAssocID="{2F44611D-08AC-49A0-BA5A-7BF0980C9D69}" presName="sibTrans" presStyleCnt="0"/>
      <dgm:spPr/>
    </dgm:pt>
    <dgm:pt modelId="{A079F79B-1DF2-AF45-8AAA-DAECCA307D3B}" type="pres">
      <dgm:prSet presAssocID="{2BCEE004-1CD9-4142-8D69-CCBB189FC7C2}" presName="node" presStyleLbl="node1" presStyleIdx="5" presStyleCnt="22">
        <dgm:presLayoutVars>
          <dgm:bulletEnabled val="1"/>
        </dgm:presLayoutVars>
      </dgm:prSet>
      <dgm:spPr/>
    </dgm:pt>
    <dgm:pt modelId="{0F15D7E6-0089-BB48-97F3-18B46D58D4D4}" type="pres">
      <dgm:prSet presAssocID="{D624345C-60C9-4EC5-B493-5D25152D3776}" presName="sibTrans" presStyleCnt="0"/>
      <dgm:spPr/>
    </dgm:pt>
    <dgm:pt modelId="{BA875AE7-E9FE-2D46-8F6F-4566772B5B29}" type="pres">
      <dgm:prSet presAssocID="{71659497-BAD5-472F-A981-4FB3F19EA304}" presName="node" presStyleLbl="node1" presStyleIdx="6" presStyleCnt="22">
        <dgm:presLayoutVars>
          <dgm:bulletEnabled val="1"/>
        </dgm:presLayoutVars>
      </dgm:prSet>
      <dgm:spPr/>
    </dgm:pt>
    <dgm:pt modelId="{D8FEB869-56E8-0C44-9643-E67551B35A51}" type="pres">
      <dgm:prSet presAssocID="{24D3EA2B-7568-49D9-8687-80FD11E5F0AE}" presName="sibTrans" presStyleCnt="0"/>
      <dgm:spPr/>
    </dgm:pt>
    <dgm:pt modelId="{C44DFE36-1F02-7A4D-A1D8-B1326AB42125}" type="pres">
      <dgm:prSet presAssocID="{007BEF7E-4E39-4A65-A6A9-BEF29D6A64B0}" presName="node" presStyleLbl="node1" presStyleIdx="7" presStyleCnt="22">
        <dgm:presLayoutVars>
          <dgm:bulletEnabled val="1"/>
        </dgm:presLayoutVars>
      </dgm:prSet>
      <dgm:spPr/>
    </dgm:pt>
    <dgm:pt modelId="{371E4C7E-CFCA-624F-B39C-E9DDCD7F850E}" type="pres">
      <dgm:prSet presAssocID="{F7F9C2CE-F86C-4953-9125-238B0FD82C5A}" presName="sibTrans" presStyleCnt="0"/>
      <dgm:spPr/>
    </dgm:pt>
    <dgm:pt modelId="{C6D7AC04-9BDB-7E48-8B1B-DF0B20338EAC}" type="pres">
      <dgm:prSet presAssocID="{71061F72-7693-4FE2-91F2-BC274250C808}" presName="node" presStyleLbl="node1" presStyleIdx="8" presStyleCnt="22">
        <dgm:presLayoutVars>
          <dgm:bulletEnabled val="1"/>
        </dgm:presLayoutVars>
      </dgm:prSet>
      <dgm:spPr/>
    </dgm:pt>
    <dgm:pt modelId="{FCB95B5E-A507-9B43-B3F3-07506DB1FA62}" type="pres">
      <dgm:prSet presAssocID="{51A14C38-6228-4768-91EA-BF23F952FCD1}" presName="sibTrans" presStyleCnt="0"/>
      <dgm:spPr/>
    </dgm:pt>
    <dgm:pt modelId="{2E9AF44C-EB70-1F47-A011-5BF9C8632E7F}" type="pres">
      <dgm:prSet presAssocID="{4B296D19-10DA-462A-A0AE-3BA4B2B7AFA7}" presName="node" presStyleLbl="node1" presStyleIdx="9" presStyleCnt="22">
        <dgm:presLayoutVars>
          <dgm:bulletEnabled val="1"/>
        </dgm:presLayoutVars>
      </dgm:prSet>
      <dgm:spPr/>
    </dgm:pt>
    <dgm:pt modelId="{68AF1196-E322-5042-9C13-6406CB0E9F5F}" type="pres">
      <dgm:prSet presAssocID="{CE19A1F3-BEA0-4E21-8986-C02440D10C47}" presName="sibTrans" presStyleCnt="0"/>
      <dgm:spPr/>
    </dgm:pt>
    <dgm:pt modelId="{43FF342F-DFB4-E24B-A428-2C679C12934E}" type="pres">
      <dgm:prSet presAssocID="{441849D5-4FF3-48C9-8908-EBCF821210EC}" presName="node" presStyleLbl="node1" presStyleIdx="10" presStyleCnt="22">
        <dgm:presLayoutVars>
          <dgm:bulletEnabled val="1"/>
        </dgm:presLayoutVars>
      </dgm:prSet>
      <dgm:spPr/>
    </dgm:pt>
    <dgm:pt modelId="{8E2620F7-FB7B-5C48-90B3-27E838AF8132}" type="pres">
      <dgm:prSet presAssocID="{98AC970B-804D-430F-80CA-E5014E6ABE5E}" presName="sibTrans" presStyleCnt="0"/>
      <dgm:spPr/>
    </dgm:pt>
    <dgm:pt modelId="{DD6AAE4A-EC5F-8A47-B32C-1D3C5FFFF56B}" type="pres">
      <dgm:prSet presAssocID="{938DBCCC-C640-45BF-B256-1DA9BD54A4C1}" presName="node" presStyleLbl="node1" presStyleIdx="11" presStyleCnt="22">
        <dgm:presLayoutVars>
          <dgm:bulletEnabled val="1"/>
        </dgm:presLayoutVars>
      </dgm:prSet>
      <dgm:spPr/>
    </dgm:pt>
    <dgm:pt modelId="{C935CA18-C5DC-0141-81E0-9D9CFA5CE193}" type="pres">
      <dgm:prSet presAssocID="{D9DE476C-2401-453D-B82F-1A99C242A126}" presName="sibTrans" presStyleCnt="0"/>
      <dgm:spPr/>
    </dgm:pt>
    <dgm:pt modelId="{D9C94AA3-6B5B-F649-95B3-0E177615273A}" type="pres">
      <dgm:prSet presAssocID="{83B8A417-9B41-4D64-8585-E4054CE6C087}" presName="node" presStyleLbl="node1" presStyleIdx="12" presStyleCnt="22">
        <dgm:presLayoutVars>
          <dgm:bulletEnabled val="1"/>
        </dgm:presLayoutVars>
      </dgm:prSet>
      <dgm:spPr/>
    </dgm:pt>
    <dgm:pt modelId="{6511167A-03AC-6041-B5AD-4B598F0C2B07}" type="pres">
      <dgm:prSet presAssocID="{01979034-89CB-4C1A-9871-13A82D82EFBC}" presName="sibTrans" presStyleCnt="0"/>
      <dgm:spPr/>
    </dgm:pt>
    <dgm:pt modelId="{46684BB6-DB3C-D445-9B3F-CD1B3542B08D}" type="pres">
      <dgm:prSet presAssocID="{A261FD9E-2B24-4B76-BB31-F2FC7F703CE3}" presName="node" presStyleLbl="node1" presStyleIdx="13" presStyleCnt="22">
        <dgm:presLayoutVars>
          <dgm:bulletEnabled val="1"/>
        </dgm:presLayoutVars>
      </dgm:prSet>
      <dgm:spPr/>
    </dgm:pt>
    <dgm:pt modelId="{AC5EA51F-FF10-EF48-81F2-5BFCC9736DAB}" type="pres">
      <dgm:prSet presAssocID="{0D247545-C884-42D0-8CC0-295A72EE695E}" presName="sibTrans" presStyleCnt="0"/>
      <dgm:spPr/>
    </dgm:pt>
    <dgm:pt modelId="{54D63F11-A5C0-CB47-AF5A-48357352C4EF}" type="pres">
      <dgm:prSet presAssocID="{FC2F447E-3B95-4BE4-975D-D2E6E4246DBB}" presName="node" presStyleLbl="node1" presStyleIdx="14" presStyleCnt="22">
        <dgm:presLayoutVars>
          <dgm:bulletEnabled val="1"/>
        </dgm:presLayoutVars>
      </dgm:prSet>
      <dgm:spPr/>
    </dgm:pt>
    <dgm:pt modelId="{5A4668CB-1D62-4B4C-90C6-43B82D0B9073}" type="pres">
      <dgm:prSet presAssocID="{81CF91C0-F61B-4184-AE22-C4579B7B3E1D}" presName="sibTrans" presStyleCnt="0"/>
      <dgm:spPr/>
    </dgm:pt>
    <dgm:pt modelId="{FEA63FD9-7378-4A48-9764-1CA50A96ADF0}" type="pres">
      <dgm:prSet presAssocID="{005FB922-D0DA-4897-A103-833635A83221}" presName="node" presStyleLbl="node1" presStyleIdx="15" presStyleCnt="22">
        <dgm:presLayoutVars>
          <dgm:bulletEnabled val="1"/>
        </dgm:presLayoutVars>
      </dgm:prSet>
      <dgm:spPr/>
    </dgm:pt>
    <dgm:pt modelId="{1CD6CFBB-5FEB-6A47-AB2B-0373A83B65E4}" type="pres">
      <dgm:prSet presAssocID="{FB44185D-458E-4732-A680-3BC5CB88FAC4}" presName="sibTrans" presStyleCnt="0"/>
      <dgm:spPr/>
    </dgm:pt>
    <dgm:pt modelId="{93C8822E-E5A4-274F-AFC3-B7095DDF0598}" type="pres">
      <dgm:prSet presAssocID="{6BCDAEBE-D5C7-45B5-B7EC-8E0315BDF085}" presName="node" presStyleLbl="node1" presStyleIdx="16" presStyleCnt="22">
        <dgm:presLayoutVars>
          <dgm:bulletEnabled val="1"/>
        </dgm:presLayoutVars>
      </dgm:prSet>
      <dgm:spPr/>
    </dgm:pt>
    <dgm:pt modelId="{E3BCE8BF-B248-934A-B8A7-51D1F07641B5}" type="pres">
      <dgm:prSet presAssocID="{AB235EB2-C1EA-4420-8AB9-95C55B7F23F1}" presName="sibTrans" presStyleCnt="0"/>
      <dgm:spPr/>
    </dgm:pt>
    <dgm:pt modelId="{C91A7BF0-DB71-9A4F-B10C-91A007CAE33D}" type="pres">
      <dgm:prSet presAssocID="{1805A1C8-A812-4835-89D7-7BF6F99793D4}" presName="node" presStyleLbl="node1" presStyleIdx="17" presStyleCnt="22">
        <dgm:presLayoutVars>
          <dgm:bulletEnabled val="1"/>
        </dgm:presLayoutVars>
      </dgm:prSet>
      <dgm:spPr/>
    </dgm:pt>
    <dgm:pt modelId="{893BA5E2-F383-A748-8685-11A0A78C7F21}" type="pres">
      <dgm:prSet presAssocID="{403030ED-7290-4C23-83F2-F4244ACBDEE6}" presName="sibTrans" presStyleCnt="0"/>
      <dgm:spPr/>
    </dgm:pt>
    <dgm:pt modelId="{AD117D91-2263-8E4F-9FF3-2859EC211992}" type="pres">
      <dgm:prSet presAssocID="{530164B4-7786-4BC4-ACB7-0171227D7DE6}" presName="node" presStyleLbl="node1" presStyleIdx="18" presStyleCnt="22">
        <dgm:presLayoutVars>
          <dgm:bulletEnabled val="1"/>
        </dgm:presLayoutVars>
      </dgm:prSet>
      <dgm:spPr/>
    </dgm:pt>
    <dgm:pt modelId="{D05EC199-3364-7645-86F9-5FE6BDB95ED8}" type="pres">
      <dgm:prSet presAssocID="{D2BA5450-114A-43F5-A19B-F0BB6CF24975}" presName="sibTrans" presStyleCnt="0"/>
      <dgm:spPr/>
    </dgm:pt>
    <dgm:pt modelId="{6A5A5CE1-67CB-EB47-A48A-82502DEA719A}" type="pres">
      <dgm:prSet presAssocID="{540DBEDE-9B59-4A84-BE06-500F261B926E}" presName="node" presStyleLbl="node1" presStyleIdx="19" presStyleCnt="22">
        <dgm:presLayoutVars>
          <dgm:bulletEnabled val="1"/>
        </dgm:presLayoutVars>
      </dgm:prSet>
      <dgm:spPr/>
    </dgm:pt>
    <dgm:pt modelId="{94DF87D2-E357-5546-8D1A-E43F9B301CA4}" type="pres">
      <dgm:prSet presAssocID="{CC2B78A3-E9BF-41A8-B4DF-B7BDA4E9D71C}" presName="sibTrans" presStyleCnt="0"/>
      <dgm:spPr/>
    </dgm:pt>
    <dgm:pt modelId="{F85A5C07-C975-2544-BF0A-D8D66B46B7E3}" type="pres">
      <dgm:prSet presAssocID="{A0CD3233-63FA-4763-ACAC-DBB395B23154}" presName="node" presStyleLbl="node1" presStyleIdx="20" presStyleCnt="22">
        <dgm:presLayoutVars>
          <dgm:bulletEnabled val="1"/>
        </dgm:presLayoutVars>
      </dgm:prSet>
      <dgm:spPr/>
    </dgm:pt>
    <dgm:pt modelId="{F29BD67C-EB51-AB43-A9C5-1E709F5C2EF2}" type="pres">
      <dgm:prSet presAssocID="{600BFC86-B133-4123-9AAF-C9E593AEC5C1}" presName="sibTrans" presStyleCnt="0"/>
      <dgm:spPr/>
    </dgm:pt>
    <dgm:pt modelId="{A2CD2475-B714-D342-ADBF-8CCE84FD67EC}" type="pres">
      <dgm:prSet presAssocID="{FE349E42-E801-4147-B0AD-5ED830697346}" presName="node" presStyleLbl="node1" presStyleIdx="21" presStyleCnt="22">
        <dgm:presLayoutVars>
          <dgm:bulletEnabled val="1"/>
        </dgm:presLayoutVars>
      </dgm:prSet>
      <dgm:spPr/>
    </dgm:pt>
  </dgm:ptLst>
  <dgm:cxnLst>
    <dgm:cxn modelId="{E287BF07-E87D-4720-9581-AAF91C7C5E30}" srcId="{D8B6F875-8EDC-4F5D-B088-20F5A9E3F5B1}" destId="{71061F72-7693-4FE2-91F2-BC274250C808}" srcOrd="8" destOrd="0" parTransId="{624263F4-2923-406E-AFE3-16E6F94CB40E}" sibTransId="{51A14C38-6228-4768-91EA-BF23F952FCD1}"/>
    <dgm:cxn modelId="{846AC20B-6566-A344-98F0-74A4B144DE98}" type="presOf" srcId="{005FB922-D0DA-4897-A103-833635A83221}" destId="{FEA63FD9-7378-4A48-9764-1CA50A96ADF0}" srcOrd="0" destOrd="0" presId="urn:microsoft.com/office/officeart/2005/8/layout/default"/>
    <dgm:cxn modelId="{2BE06A0D-497E-4186-BAA5-1BB82350F768}" srcId="{D8B6F875-8EDC-4F5D-B088-20F5A9E3F5B1}" destId="{A261FD9E-2B24-4B76-BB31-F2FC7F703CE3}" srcOrd="13" destOrd="0" parTransId="{1A8945DC-1D3C-4634-A211-CF0D44A10BBF}" sibTransId="{0D247545-C884-42D0-8CC0-295A72EE695E}"/>
    <dgm:cxn modelId="{61DCA30D-956A-4BD0-B6F8-FCE54EF29463}" srcId="{D8B6F875-8EDC-4F5D-B088-20F5A9E3F5B1}" destId="{1F358767-E871-4CBE-AEB6-BD7B97FE1CEE}" srcOrd="1" destOrd="0" parTransId="{F40407AE-8963-42CA-8106-F77CD4045A13}" sibTransId="{27AE5AE2-7F49-43F4-B7CD-2F65E18F2EA1}"/>
    <dgm:cxn modelId="{8566C31B-A2C1-9249-957E-FB339DA4F9E9}" type="presOf" srcId="{A261FD9E-2B24-4B76-BB31-F2FC7F703CE3}" destId="{46684BB6-DB3C-D445-9B3F-CD1B3542B08D}" srcOrd="0" destOrd="0" presId="urn:microsoft.com/office/officeart/2005/8/layout/default"/>
    <dgm:cxn modelId="{C2B0071C-3603-4BA6-A0A7-3C14C1CF4CED}" srcId="{D8B6F875-8EDC-4F5D-B088-20F5A9E3F5B1}" destId="{938DBCCC-C640-45BF-B256-1DA9BD54A4C1}" srcOrd="11" destOrd="0" parTransId="{55D8CE86-7A08-48D1-9F85-6656CBBDD932}" sibTransId="{D9DE476C-2401-453D-B82F-1A99C242A126}"/>
    <dgm:cxn modelId="{521D201C-7D30-3547-BEA6-CB1E452FC01F}" type="presOf" srcId="{83B8A417-9B41-4D64-8585-E4054CE6C087}" destId="{D9C94AA3-6B5B-F649-95B3-0E177615273A}" srcOrd="0" destOrd="0" presId="urn:microsoft.com/office/officeart/2005/8/layout/default"/>
    <dgm:cxn modelId="{2328432B-63FF-4DB2-AC76-6D558D55D534}" srcId="{D8B6F875-8EDC-4F5D-B088-20F5A9E3F5B1}" destId="{A0CD3233-63FA-4763-ACAC-DBB395B23154}" srcOrd="20" destOrd="0" parTransId="{40E41338-98A9-4A6A-9256-B661CCE4CF4A}" sibTransId="{600BFC86-B133-4123-9AAF-C9E593AEC5C1}"/>
    <dgm:cxn modelId="{6C51E52C-2501-2446-8034-03D0FA36C5D9}" type="presOf" srcId="{1805A1C8-A812-4835-89D7-7BF6F99793D4}" destId="{C91A7BF0-DB71-9A4F-B10C-91A007CAE33D}" srcOrd="0" destOrd="0" presId="urn:microsoft.com/office/officeart/2005/8/layout/default"/>
    <dgm:cxn modelId="{2AE26130-9C84-3144-A652-BCEB01435740}" type="presOf" srcId="{D8B6F875-8EDC-4F5D-B088-20F5A9E3F5B1}" destId="{97BAC88C-C30C-0A47-99AC-4C3D1D0CFE35}" srcOrd="0" destOrd="0" presId="urn:microsoft.com/office/officeart/2005/8/layout/default"/>
    <dgm:cxn modelId="{DCD0AF3B-1683-40B1-8513-1D9AAB175914}" srcId="{D8B6F875-8EDC-4F5D-B088-20F5A9E3F5B1}" destId="{D0E4CB8D-3405-4CC2-900F-A4805A34A34A}" srcOrd="0" destOrd="0" parTransId="{55B2EFE9-7DBB-4F3C-BA9A-5067994C797D}" sibTransId="{C8E1184C-D701-4694-8DC8-99248EB1B0D7}"/>
    <dgm:cxn modelId="{58A5053D-AC88-4FA3-9991-1BED62BBB184}" srcId="{D8B6F875-8EDC-4F5D-B088-20F5A9E3F5B1}" destId="{BF764A65-1C0A-495D-AF5C-9C55F66EF57A}" srcOrd="4" destOrd="0" parTransId="{7198A960-3229-4975-957D-C052F730A0C0}" sibTransId="{2F44611D-08AC-49A0-BA5A-7BF0980C9D69}"/>
    <dgm:cxn modelId="{2D6F4644-CA6F-324C-80A5-0AAD59D02711}" type="presOf" srcId="{FE349E42-E801-4147-B0AD-5ED830697346}" destId="{A2CD2475-B714-D342-ADBF-8CCE84FD67EC}" srcOrd="0" destOrd="0" presId="urn:microsoft.com/office/officeart/2005/8/layout/default"/>
    <dgm:cxn modelId="{97563A46-D953-480C-904E-3BE0373E5654}" srcId="{D8B6F875-8EDC-4F5D-B088-20F5A9E3F5B1}" destId="{2BCEE004-1CD9-4142-8D69-CCBB189FC7C2}" srcOrd="5" destOrd="0" parTransId="{AC35EB0E-132C-4EC9-8D0C-E7A004E5E147}" sibTransId="{D624345C-60C9-4EC5-B493-5D25152D3776}"/>
    <dgm:cxn modelId="{9ECB5454-D07D-1A4D-864F-63AB7A794A17}" type="presOf" srcId="{007BEF7E-4E39-4A65-A6A9-BEF29D6A64B0}" destId="{C44DFE36-1F02-7A4D-A1D8-B1326AB42125}" srcOrd="0" destOrd="0" presId="urn:microsoft.com/office/officeart/2005/8/layout/default"/>
    <dgm:cxn modelId="{6122C45D-0B00-6241-9B45-76475F941601}" type="presOf" srcId="{71659497-BAD5-472F-A981-4FB3F19EA304}" destId="{BA875AE7-E9FE-2D46-8F6F-4566772B5B29}" srcOrd="0" destOrd="0" presId="urn:microsoft.com/office/officeart/2005/8/layout/default"/>
    <dgm:cxn modelId="{7C3ADC62-DEC8-744F-B8DB-A29DCFB3F907}" type="presOf" srcId="{938DBCCC-C640-45BF-B256-1DA9BD54A4C1}" destId="{DD6AAE4A-EC5F-8A47-B32C-1D3C5FFFF56B}" srcOrd="0" destOrd="0" presId="urn:microsoft.com/office/officeart/2005/8/layout/default"/>
    <dgm:cxn modelId="{36E5A068-01DB-4EE5-A5BD-C13DF82C006D}" srcId="{D8B6F875-8EDC-4F5D-B088-20F5A9E3F5B1}" destId="{FC2F447E-3B95-4BE4-975D-D2E6E4246DBB}" srcOrd="14" destOrd="0" parTransId="{6C7F88C9-EFA0-40CA-ADEA-92D3B91117AC}" sibTransId="{81CF91C0-F61B-4184-AE22-C4579B7B3E1D}"/>
    <dgm:cxn modelId="{831D8374-90EE-48CB-AD4E-91B850CECE8E}" srcId="{D8B6F875-8EDC-4F5D-B088-20F5A9E3F5B1}" destId="{1805A1C8-A812-4835-89D7-7BF6F99793D4}" srcOrd="17" destOrd="0" parTransId="{C5FBC539-C040-4C9C-B683-7B67FF13E4CA}" sibTransId="{403030ED-7290-4C23-83F2-F4244ACBDEE6}"/>
    <dgm:cxn modelId="{05463F77-03F7-B544-9929-98EA47E74779}" type="presOf" srcId="{FC2F447E-3B95-4BE4-975D-D2E6E4246DBB}" destId="{54D63F11-A5C0-CB47-AF5A-48357352C4EF}" srcOrd="0" destOrd="0" presId="urn:microsoft.com/office/officeart/2005/8/layout/default"/>
    <dgm:cxn modelId="{713BF47F-42F6-9140-A757-BAC98D2559C4}" type="presOf" srcId="{540DBEDE-9B59-4A84-BE06-500F261B926E}" destId="{6A5A5CE1-67CB-EB47-A48A-82502DEA719A}" srcOrd="0" destOrd="0" presId="urn:microsoft.com/office/officeart/2005/8/layout/default"/>
    <dgm:cxn modelId="{DBFCD281-6905-48CB-A9C8-C11986E4E5AD}" srcId="{D8B6F875-8EDC-4F5D-B088-20F5A9E3F5B1}" destId="{007BEF7E-4E39-4A65-A6A9-BEF29D6A64B0}" srcOrd="7" destOrd="0" parTransId="{2262AE2A-2CF2-492E-8DB1-B6A6C1AD19AE}" sibTransId="{F7F9C2CE-F86C-4953-9125-238B0FD82C5A}"/>
    <dgm:cxn modelId="{93E7B789-1017-9845-BF0E-7E5050BBC9E4}" type="presOf" srcId="{D0E4CB8D-3405-4CC2-900F-A4805A34A34A}" destId="{AB41563F-3724-A04D-B975-E4FE42A16B6F}" srcOrd="0" destOrd="0" presId="urn:microsoft.com/office/officeart/2005/8/layout/default"/>
    <dgm:cxn modelId="{F2B6AF8B-1E60-401F-B878-10CDFADE70F6}" srcId="{D8B6F875-8EDC-4F5D-B088-20F5A9E3F5B1}" destId="{4B296D19-10DA-462A-A0AE-3BA4B2B7AFA7}" srcOrd="9" destOrd="0" parTransId="{EB02E5E6-1B7A-473D-8DDD-2E841BFC3426}" sibTransId="{CE19A1F3-BEA0-4E21-8986-C02440D10C47}"/>
    <dgm:cxn modelId="{5898B68B-2139-E54A-9CB5-7C28A18E2740}" type="presOf" srcId="{530164B4-7786-4BC4-ACB7-0171227D7DE6}" destId="{AD117D91-2263-8E4F-9FF3-2859EC211992}" srcOrd="0" destOrd="0" presId="urn:microsoft.com/office/officeart/2005/8/layout/default"/>
    <dgm:cxn modelId="{D1A00394-A9CE-D74B-9FC8-427572B6B7F2}" type="presOf" srcId="{4B296D19-10DA-462A-A0AE-3BA4B2B7AFA7}" destId="{2E9AF44C-EB70-1F47-A011-5BF9C8632E7F}" srcOrd="0" destOrd="0" presId="urn:microsoft.com/office/officeart/2005/8/layout/default"/>
    <dgm:cxn modelId="{5ABB379F-A417-47D0-B6AC-F2CCF217E1CE}" srcId="{D8B6F875-8EDC-4F5D-B088-20F5A9E3F5B1}" destId="{005FB922-D0DA-4897-A103-833635A83221}" srcOrd="15" destOrd="0" parTransId="{74298C13-5831-42F6-A912-33AB635080FB}" sibTransId="{FB44185D-458E-4732-A680-3BC5CB88FAC4}"/>
    <dgm:cxn modelId="{430D48A0-E056-CE4E-80E3-510D2D01418D}" type="presOf" srcId="{A0CD3233-63FA-4763-ACAC-DBB395B23154}" destId="{F85A5C07-C975-2544-BF0A-D8D66B46B7E3}" srcOrd="0" destOrd="0" presId="urn:microsoft.com/office/officeart/2005/8/layout/default"/>
    <dgm:cxn modelId="{42E9CFA9-FD70-9A41-BF79-A2089B60B6CF}" type="presOf" srcId="{441849D5-4FF3-48C9-8908-EBCF821210EC}" destId="{43FF342F-DFB4-E24B-A428-2C679C12934E}" srcOrd="0" destOrd="0" presId="urn:microsoft.com/office/officeart/2005/8/layout/default"/>
    <dgm:cxn modelId="{44C030AA-F2DD-284B-97F6-B59929589197}" type="presOf" srcId="{F1C375F1-88FF-4645-98F7-DE667BA271A8}" destId="{1F57DC4F-C3CE-6445-84C5-BD0711269D35}" srcOrd="0" destOrd="0" presId="urn:microsoft.com/office/officeart/2005/8/layout/default"/>
    <dgm:cxn modelId="{A68F4DAC-34F8-48CB-A296-0550CCA33503}" srcId="{D8B6F875-8EDC-4F5D-B088-20F5A9E3F5B1}" destId="{F1C375F1-88FF-4645-98F7-DE667BA271A8}" srcOrd="2" destOrd="0" parTransId="{8C3FE4A1-7B45-497C-9841-B308BEB6F04F}" sibTransId="{3CFCDBB0-548C-4CB9-801F-A996E84C5508}"/>
    <dgm:cxn modelId="{DC1D76B7-6ECA-444C-A742-573D79EFB7A2}" type="presOf" srcId="{2BCEE004-1CD9-4142-8D69-CCBB189FC7C2}" destId="{A079F79B-1DF2-AF45-8AAA-DAECCA307D3B}" srcOrd="0" destOrd="0" presId="urn:microsoft.com/office/officeart/2005/8/layout/default"/>
    <dgm:cxn modelId="{0D7F42B8-A669-114A-8888-34859D4DB527}" type="presOf" srcId="{6BCDAEBE-D5C7-45B5-B7EC-8E0315BDF085}" destId="{93C8822E-E5A4-274F-AFC3-B7095DDF0598}" srcOrd="0" destOrd="0" presId="urn:microsoft.com/office/officeart/2005/8/layout/default"/>
    <dgm:cxn modelId="{7971FCC1-1E56-4720-B86F-0D302C080EDE}" srcId="{D8B6F875-8EDC-4F5D-B088-20F5A9E3F5B1}" destId="{71659497-BAD5-472F-A981-4FB3F19EA304}" srcOrd="6" destOrd="0" parTransId="{EA1A5EA8-E274-4980-8C95-654DAFEB3E18}" sibTransId="{24D3EA2B-7568-49D9-8687-80FD11E5F0AE}"/>
    <dgm:cxn modelId="{B001E6C4-B3A9-4532-9EF2-EB19505566B6}" srcId="{D8B6F875-8EDC-4F5D-B088-20F5A9E3F5B1}" destId="{530164B4-7786-4BC4-ACB7-0171227D7DE6}" srcOrd="18" destOrd="0" parTransId="{DB7BA4F0-EFEF-4A05-BAED-A735A0029432}" sibTransId="{D2BA5450-114A-43F5-A19B-F0BB6CF24975}"/>
    <dgm:cxn modelId="{638D47C9-A047-4AAF-91DA-1621551DF605}" srcId="{D8B6F875-8EDC-4F5D-B088-20F5A9E3F5B1}" destId="{441849D5-4FF3-48C9-8908-EBCF821210EC}" srcOrd="10" destOrd="0" parTransId="{5D6F4B3A-213D-4592-A648-838D91D5F2FC}" sibTransId="{98AC970B-804D-430F-80CA-E5014E6ABE5E}"/>
    <dgm:cxn modelId="{378AA4CC-26D3-F94F-8450-8BEEC0B1E7F6}" type="presOf" srcId="{581968C4-E39E-4ABB-B964-0F3601884D47}" destId="{261F852E-C479-034A-99AF-365743E80FF2}" srcOrd="0" destOrd="0" presId="urn:microsoft.com/office/officeart/2005/8/layout/default"/>
    <dgm:cxn modelId="{F6956FD4-CE61-0D47-93D0-DF425D32865B}" type="presOf" srcId="{71061F72-7693-4FE2-91F2-BC274250C808}" destId="{C6D7AC04-9BDB-7E48-8B1B-DF0B20338EAC}" srcOrd="0" destOrd="0" presId="urn:microsoft.com/office/officeart/2005/8/layout/default"/>
    <dgm:cxn modelId="{5AE92CDD-C923-4D72-8038-1AC8B9F0E440}" srcId="{D8B6F875-8EDC-4F5D-B088-20F5A9E3F5B1}" destId="{581968C4-E39E-4ABB-B964-0F3601884D47}" srcOrd="3" destOrd="0" parTransId="{76EC7622-97C2-4DB4-B64D-9810F6AE4370}" sibTransId="{9A267EE6-6111-4348-982D-2A338DFB9372}"/>
    <dgm:cxn modelId="{7F315DE1-B0F3-4722-AF19-EB4C7027E06D}" srcId="{D8B6F875-8EDC-4F5D-B088-20F5A9E3F5B1}" destId="{6BCDAEBE-D5C7-45B5-B7EC-8E0315BDF085}" srcOrd="16" destOrd="0" parTransId="{B7233A69-DBE9-4836-9020-DDD5FE366F9F}" sibTransId="{AB235EB2-C1EA-4420-8AB9-95C55B7F23F1}"/>
    <dgm:cxn modelId="{F82048E2-F2CD-764B-8487-9A3BF1FD831C}" type="presOf" srcId="{BF764A65-1C0A-495D-AF5C-9C55F66EF57A}" destId="{512824F4-34F3-4B47-8ED6-5F3461642385}" srcOrd="0" destOrd="0" presId="urn:microsoft.com/office/officeart/2005/8/layout/default"/>
    <dgm:cxn modelId="{219FA4E3-DE1C-4F2D-AF61-C37E533561C2}" srcId="{D8B6F875-8EDC-4F5D-B088-20F5A9E3F5B1}" destId="{FE349E42-E801-4147-B0AD-5ED830697346}" srcOrd="21" destOrd="0" parTransId="{09D72FC4-22F8-433D-96A9-0CB1ECFC6376}" sibTransId="{16AAF1A9-79E8-4E62-8E73-328947484CC2}"/>
    <dgm:cxn modelId="{5B5FFAE8-465C-4387-900F-B1E6D3D41C7D}" srcId="{D8B6F875-8EDC-4F5D-B088-20F5A9E3F5B1}" destId="{83B8A417-9B41-4D64-8585-E4054CE6C087}" srcOrd="12" destOrd="0" parTransId="{B38DE82F-3B16-4693-8FCC-7CE607FDC117}" sibTransId="{01979034-89CB-4C1A-9871-13A82D82EFBC}"/>
    <dgm:cxn modelId="{F61BDBF5-2F75-3148-89E1-9061CD3C164D}" type="presOf" srcId="{1F358767-E871-4CBE-AEB6-BD7B97FE1CEE}" destId="{BB871045-601B-9B46-9ECE-7FC0E707B66C}" srcOrd="0" destOrd="0" presId="urn:microsoft.com/office/officeart/2005/8/layout/default"/>
    <dgm:cxn modelId="{BC702FFB-C932-4A4A-8E42-0FE42C85AFEA}" srcId="{D8B6F875-8EDC-4F5D-B088-20F5A9E3F5B1}" destId="{540DBEDE-9B59-4A84-BE06-500F261B926E}" srcOrd="19" destOrd="0" parTransId="{4A2C0B71-3DCD-4F2A-87ED-441296CCC29D}" sibTransId="{CC2B78A3-E9BF-41A8-B4DF-B7BDA4E9D71C}"/>
    <dgm:cxn modelId="{AFB3F548-D166-B04B-AE86-BD111A11D8A5}" type="presParOf" srcId="{97BAC88C-C30C-0A47-99AC-4C3D1D0CFE35}" destId="{AB41563F-3724-A04D-B975-E4FE42A16B6F}" srcOrd="0" destOrd="0" presId="urn:microsoft.com/office/officeart/2005/8/layout/default"/>
    <dgm:cxn modelId="{4B1FAEB9-4607-E84D-AA71-DD25AA2F0B59}" type="presParOf" srcId="{97BAC88C-C30C-0A47-99AC-4C3D1D0CFE35}" destId="{92A19A68-A73C-E14B-9631-B2AFEC073581}" srcOrd="1" destOrd="0" presId="urn:microsoft.com/office/officeart/2005/8/layout/default"/>
    <dgm:cxn modelId="{9D7FFC55-6F66-8447-9928-4FF429747435}" type="presParOf" srcId="{97BAC88C-C30C-0A47-99AC-4C3D1D0CFE35}" destId="{BB871045-601B-9B46-9ECE-7FC0E707B66C}" srcOrd="2" destOrd="0" presId="urn:microsoft.com/office/officeart/2005/8/layout/default"/>
    <dgm:cxn modelId="{FAA5ECA2-A2D5-534D-B577-423E05E408B9}" type="presParOf" srcId="{97BAC88C-C30C-0A47-99AC-4C3D1D0CFE35}" destId="{41F220D7-0E0A-C64A-989C-5A064A3854B9}" srcOrd="3" destOrd="0" presId="urn:microsoft.com/office/officeart/2005/8/layout/default"/>
    <dgm:cxn modelId="{A9288304-9ABB-3B43-9EB4-3FF52F376E51}" type="presParOf" srcId="{97BAC88C-C30C-0A47-99AC-4C3D1D0CFE35}" destId="{1F57DC4F-C3CE-6445-84C5-BD0711269D35}" srcOrd="4" destOrd="0" presId="urn:microsoft.com/office/officeart/2005/8/layout/default"/>
    <dgm:cxn modelId="{1072ADD0-8A25-D143-9E63-A2FF134CB915}" type="presParOf" srcId="{97BAC88C-C30C-0A47-99AC-4C3D1D0CFE35}" destId="{CD85B2EE-21DD-644A-A85F-9D4BF9BC5F92}" srcOrd="5" destOrd="0" presId="urn:microsoft.com/office/officeart/2005/8/layout/default"/>
    <dgm:cxn modelId="{DA1CE7DF-2E83-DC4E-9FB4-76E40591FC17}" type="presParOf" srcId="{97BAC88C-C30C-0A47-99AC-4C3D1D0CFE35}" destId="{261F852E-C479-034A-99AF-365743E80FF2}" srcOrd="6" destOrd="0" presId="urn:microsoft.com/office/officeart/2005/8/layout/default"/>
    <dgm:cxn modelId="{9ED3675F-E18F-2442-A46A-285D1A4802A0}" type="presParOf" srcId="{97BAC88C-C30C-0A47-99AC-4C3D1D0CFE35}" destId="{EE7B287F-A0CD-9449-A5E0-78DFF971C4D9}" srcOrd="7" destOrd="0" presId="urn:microsoft.com/office/officeart/2005/8/layout/default"/>
    <dgm:cxn modelId="{FD224D3B-CDF9-8046-9351-BE279AA44D3B}" type="presParOf" srcId="{97BAC88C-C30C-0A47-99AC-4C3D1D0CFE35}" destId="{512824F4-34F3-4B47-8ED6-5F3461642385}" srcOrd="8" destOrd="0" presId="urn:microsoft.com/office/officeart/2005/8/layout/default"/>
    <dgm:cxn modelId="{83E331D6-16AE-0A47-9BE9-04A5EB62C240}" type="presParOf" srcId="{97BAC88C-C30C-0A47-99AC-4C3D1D0CFE35}" destId="{52312AF7-58DB-1049-8365-38A6E15BDCDB}" srcOrd="9" destOrd="0" presId="urn:microsoft.com/office/officeart/2005/8/layout/default"/>
    <dgm:cxn modelId="{38E7C9CB-19D5-F34D-AEF3-729FA5EC7061}" type="presParOf" srcId="{97BAC88C-C30C-0A47-99AC-4C3D1D0CFE35}" destId="{A079F79B-1DF2-AF45-8AAA-DAECCA307D3B}" srcOrd="10" destOrd="0" presId="urn:microsoft.com/office/officeart/2005/8/layout/default"/>
    <dgm:cxn modelId="{B17E364C-0462-1749-83FF-FAFF80A116FB}" type="presParOf" srcId="{97BAC88C-C30C-0A47-99AC-4C3D1D0CFE35}" destId="{0F15D7E6-0089-BB48-97F3-18B46D58D4D4}" srcOrd="11" destOrd="0" presId="urn:microsoft.com/office/officeart/2005/8/layout/default"/>
    <dgm:cxn modelId="{D939B0AD-43D3-434D-9C88-CA5FFB856147}" type="presParOf" srcId="{97BAC88C-C30C-0A47-99AC-4C3D1D0CFE35}" destId="{BA875AE7-E9FE-2D46-8F6F-4566772B5B29}" srcOrd="12" destOrd="0" presId="urn:microsoft.com/office/officeart/2005/8/layout/default"/>
    <dgm:cxn modelId="{61AD866C-49D3-5A4D-8896-EF50A1684152}" type="presParOf" srcId="{97BAC88C-C30C-0A47-99AC-4C3D1D0CFE35}" destId="{D8FEB869-56E8-0C44-9643-E67551B35A51}" srcOrd="13" destOrd="0" presId="urn:microsoft.com/office/officeart/2005/8/layout/default"/>
    <dgm:cxn modelId="{38696DFC-9008-8248-8357-87102DAA418C}" type="presParOf" srcId="{97BAC88C-C30C-0A47-99AC-4C3D1D0CFE35}" destId="{C44DFE36-1F02-7A4D-A1D8-B1326AB42125}" srcOrd="14" destOrd="0" presId="urn:microsoft.com/office/officeart/2005/8/layout/default"/>
    <dgm:cxn modelId="{21E2AC48-B8F9-6347-9E33-AF1D1BE4CAF1}" type="presParOf" srcId="{97BAC88C-C30C-0A47-99AC-4C3D1D0CFE35}" destId="{371E4C7E-CFCA-624F-B39C-E9DDCD7F850E}" srcOrd="15" destOrd="0" presId="urn:microsoft.com/office/officeart/2005/8/layout/default"/>
    <dgm:cxn modelId="{8D8C7296-CB38-9F45-AD68-EE73A72EF986}" type="presParOf" srcId="{97BAC88C-C30C-0A47-99AC-4C3D1D0CFE35}" destId="{C6D7AC04-9BDB-7E48-8B1B-DF0B20338EAC}" srcOrd="16" destOrd="0" presId="urn:microsoft.com/office/officeart/2005/8/layout/default"/>
    <dgm:cxn modelId="{361FD7C1-C349-DE42-B2D7-E11134D93808}" type="presParOf" srcId="{97BAC88C-C30C-0A47-99AC-4C3D1D0CFE35}" destId="{FCB95B5E-A507-9B43-B3F3-07506DB1FA62}" srcOrd="17" destOrd="0" presId="urn:microsoft.com/office/officeart/2005/8/layout/default"/>
    <dgm:cxn modelId="{11530AB1-1CAF-1043-A4F3-5BB760E60113}" type="presParOf" srcId="{97BAC88C-C30C-0A47-99AC-4C3D1D0CFE35}" destId="{2E9AF44C-EB70-1F47-A011-5BF9C8632E7F}" srcOrd="18" destOrd="0" presId="urn:microsoft.com/office/officeart/2005/8/layout/default"/>
    <dgm:cxn modelId="{0F3C1405-EEC1-EA43-947A-B3C8E80463A5}" type="presParOf" srcId="{97BAC88C-C30C-0A47-99AC-4C3D1D0CFE35}" destId="{68AF1196-E322-5042-9C13-6406CB0E9F5F}" srcOrd="19" destOrd="0" presId="urn:microsoft.com/office/officeart/2005/8/layout/default"/>
    <dgm:cxn modelId="{0D930FE2-CB33-9948-ABE5-088E88F06190}" type="presParOf" srcId="{97BAC88C-C30C-0A47-99AC-4C3D1D0CFE35}" destId="{43FF342F-DFB4-E24B-A428-2C679C12934E}" srcOrd="20" destOrd="0" presId="urn:microsoft.com/office/officeart/2005/8/layout/default"/>
    <dgm:cxn modelId="{11BB1879-8AB2-ED41-9F1C-9524E44C9310}" type="presParOf" srcId="{97BAC88C-C30C-0A47-99AC-4C3D1D0CFE35}" destId="{8E2620F7-FB7B-5C48-90B3-27E838AF8132}" srcOrd="21" destOrd="0" presId="urn:microsoft.com/office/officeart/2005/8/layout/default"/>
    <dgm:cxn modelId="{A8D9BB66-8AA0-6E40-8173-1834F8E6159B}" type="presParOf" srcId="{97BAC88C-C30C-0A47-99AC-4C3D1D0CFE35}" destId="{DD6AAE4A-EC5F-8A47-B32C-1D3C5FFFF56B}" srcOrd="22" destOrd="0" presId="urn:microsoft.com/office/officeart/2005/8/layout/default"/>
    <dgm:cxn modelId="{9DEFDAE5-A341-8C47-B403-CC0BE22CB407}" type="presParOf" srcId="{97BAC88C-C30C-0A47-99AC-4C3D1D0CFE35}" destId="{C935CA18-C5DC-0141-81E0-9D9CFA5CE193}" srcOrd="23" destOrd="0" presId="urn:microsoft.com/office/officeart/2005/8/layout/default"/>
    <dgm:cxn modelId="{5DEE176E-7466-4C49-9A18-FB7E7FDC8CD2}" type="presParOf" srcId="{97BAC88C-C30C-0A47-99AC-4C3D1D0CFE35}" destId="{D9C94AA3-6B5B-F649-95B3-0E177615273A}" srcOrd="24" destOrd="0" presId="urn:microsoft.com/office/officeart/2005/8/layout/default"/>
    <dgm:cxn modelId="{4ED28D60-5278-574A-AA32-A8E310D7973E}" type="presParOf" srcId="{97BAC88C-C30C-0A47-99AC-4C3D1D0CFE35}" destId="{6511167A-03AC-6041-B5AD-4B598F0C2B07}" srcOrd="25" destOrd="0" presId="urn:microsoft.com/office/officeart/2005/8/layout/default"/>
    <dgm:cxn modelId="{802E00D3-8773-6644-86DE-75854DD619F5}" type="presParOf" srcId="{97BAC88C-C30C-0A47-99AC-4C3D1D0CFE35}" destId="{46684BB6-DB3C-D445-9B3F-CD1B3542B08D}" srcOrd="26" destOrd="0" presId="urn:microsoft.com/office/officeart/2005/8/layout/default"/>
    <dgm:cxn modelId="{579541E0-99B7-2747-8A9F-C480D7CEA6D9}" type="presParOf" srcId="{97BAC88C-C30C-0A47-99AC-4C3D1D0CFE35}" destId="{AC5EA51F-FF10-EF48-81F2-5BFCC9736DAB}" srcOrd="27" destOrd="0" presId="urn:microsoft.com/office/officeart/2005/8/layout/default"/>
    <dgm:cxn modelId="{2D288715-47D5-9E4F-A389-BBE3969E66B4}" type="presParOf" srcId="{97BAC88C-C30C-0A47-99AC-4C3D1D0CFE35}" destId="{54D63F11-A5C0-CB47-AF5A-48357352C4EF}" srcOrd="28" destOrd="0" presId="urn:microsoft.com/office/officeart/2005/8/layout/default"/>
    <dgm:cxn modelId="{A1094C77-EB14-1E4E-87E6-F5C1D91F64A9}" type="presParOf" srcId="{97BAC88C-C30C-0A47-99AC-4C3D1D0CFE35}" destId="{5A4668CB-1D62-4B4C-90C6-43B82D0B9073}" srcOrd="29" destOrd="0" presId="urn:microsoft.com/office/officeart/2005/8/layout/default"/>
    <dgm:cxn modelId="{85A9A26B-1681-7F44-A112-03D940F5CF6D}" type="presParOf" srcId="{97BAC88C-C30C-0A47-99AC-4C3D1D0CFE35}" destId="{FEA63FD9-7378-4A48-9764-1CA50A96ADF0}" srcOrd="30" destOrd="0" presId="urn:microsoft.com/office/officeart/2005/8/layout/default"/>
    <dgm:cxn modelId="{0BD244AF-6346-AD43-A856-1866D444025A}" type="presParOf" srcId="{97BAC88C-C30C-0A47-99AC-4C3D1D0CFE35}" destId="{1CD6CFBB-5FEB-6A47-AB2B-0373A83B65E4}" srcOrd="31" destOrd="0" presId="urn:microsoft.com/office/officeart/2005/8/layout/default"/>
    <dgm:cxn modelId="{FC6CC6B7-31FD-544A-A74F-916708A1D256}" type="presParOf" srcId="{97BAC88C-C30C-0A47-99AC-4C3D1D0CFE35}" destId="{93C8822E-E5A4-274F-AFC3-B7095DDF0598}" srcOrd="32" destOrd="0" presId="urn:microsoft.com/office/officeart/2005/8/layout/default"/>
    <dgm:cxn modelId="{1159872B-8677-2048-BC98-3BB97039488E}" type="presParOf" srcId="{97BAC88C-C30C-0A47-99AC-4C3D1D0CFE35}" destId="{E3BCE8BF-B248-934A-B8A7-51D1F07641B5}" srcOrd="33" destOrd="0" presId="urn:microsoft.com/office/officeart/2005/8/layout/default"/>
    <dgm:cxn modelId="{62577C84-8166-5D42-9C0E-6E7472847A3F}" type="presParOf" srcId="{97BAC88C-C30C-0A47-99AC-4C3D1D0CFE35}" destId="{C91A7BF0-DB71-9A4F-B10C-91A007CAE33D}" srcOrd="34" destOrd="0" presId="urn:microsoft.com/office/officeart/2005/8/layout/default"/>
    <dgm:cxn modelId="{48C64954-1049-454B-8F2C-9958F87EBF93}" type="presParOf" srcId="{97BAC88C-C30C-0A47-99AC-4C3D1D0CFE35}" destId="{893BA5E2-F383-A748-8685-11A0A78C7F21}" srcOrd="35" destOrd="0" presId="urn:microsoft.com/office/officeart/2005/8/layout/default"/>
    <dgm:cxn modelId="{2F5C053C-E5D9-D440-9304-349A20BD4AFA}" type="presParOf" srcId="{97BAC88C-C30C-0A47-99AC-4C3D1D0CFE35}" destId="{AD117D91-2263-8E4F-9FF3-2859EC211992}" srcOrd="36" destOrd="0" presId="urn:microsoft.com/office/officeart/2005/8/layout/default"/>
    <dgm:cxn modelId="{F071A8CA-14B4-FD4F-83D7-28E8C315C4E8}" type="presParOf" srcId="{97BAC88C-C30C-0A47-99AC-4C3D1D0CFE35}" destId="{D05EC199-3364-7645-86F9-5FE6BDB95ED8}" srcOrd="37" destOrd="0" presId="urn:microsoft.com/office/officeart/2005/8/layout/default"/>
    <dgm:cxn modelId="{BC0E46C2-A63B-8E43-8E08-F06FAF997FEA}" type="presParOf" srcId="{97BAC88C-C30C-0A47-99AC-4C3D1D0CFE35}" destId="{6A5A5CE1-67CB-EB47-A48A-82502DEA719A}" srcOrd="38" destOrd="0" presId="urn:microsoft.com/office/officeart/2005/8/layout/default"/>
    <dgm:cxn modelId="{8070A0D7-36BB-4B41-ADD1-F4F4D68C15A6}" type="presParOf" srcId="{97BAC88C-C30C-0A47-99AC-4C3D1D0CFE35}" destId="{94DF87D2-E357-5546-8D1A-E43F9B301CA4}" srcOrd="39" destOrd="0" presId="urn:microsoft.com/office/officeart/2005/8/layout/default"/>
    <dgm:cxn modelId="{5E15C995-15E7-8849-9EED-22B6CFAD0251}" type="presParOf" srcId="{97BAC88C-C30C-0A47-99AC-4C3D1D0CFE35}" destId="{F85A5C07-C975-2544-BF0A-D8D66B46B7E3}" srcOrd="40" destOrd="0" presId="urn:microsoft.com/office/officeart/2005/8/layout/default"/>
    <dgm:cxn modelId="{D7A19EF8-3A26-A94E-8CE9-EB3044A5C7BE}" type="presParOf" srcId="{97BAC88C-C30C-0A47-99AC-4C3D1D0CFE35}" destId="{F29BD67C-EB51-AB43-A9C5-1E709F5C2EF2}" srcOrd="41" destOrd="0" presId="urn:microsoft.com/office/officeart/2005/8/layout/default"/>
    <dgm:cxn modelId="{4F3FFB0A-0311-424C-B166-E3DDEE211C5E}" type="presParOf" srcId="{97BAC88C-C30C-0A47-99AC-4C3D1D0CFE35}" destId="{A2CD2475-B714-D342-ADBF-8CCE84FD67EC}" srcOrd="42" destOrd="0" presId="urn:microsoft.com/office/officeart/2005/8/layout/default"/>
  </dgm:cxnLst>
  <dgm:bg>
    <a:solidFill>
      <a:schemeClr val="tx2"/>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30A863-A43A-44D1-A363-A137F3445558}"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B3C960E0-E2B1-4491-A9CC-3936D2E04410}">
      <dgm:prSe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en-US" b="1" i="0" dirty="0"/>
            <a:t>Included in your email blast:</a:t>
          </a:r>
          <a:endParaRPr lang="en-US" dirty="0"/>
        </a:p>
      </dgm:t>
    </dgm:pt>
    <dgm:pt modelId="{4A1722C8-71E6-49B5-A1A8-5B302C5F1302}" type="parTrans" cxnId="{AF067CC4-9C76-4C3D-9A47-DE349E335871}">
      <dgm:prSet/>
      <dgm:spPr/>
      <dgm:t>
        <a:bodyPr/>
        <a:lstStyle/>
        <a:p>
          <a:endParaRPr lang="en-US"/>
        </a:p>
      </dgm:t>
    </dgm:pt>
    <dgm:pt modelId="{BD28EB25-ADD2-47CE-9F84-D48067D42514}" type="sibTrans" cxnId="{AF067CC4-9C76-4C3D-9A47-DE349E335871}">
      <dgm:prSet>
        <dgm:style>
          <a:lnRef idx="2">
            <a:schemeClr val="accent4">
              <a:shade val="15000"/>
            </a:schemeClr>
          </a:lnRef>
          <a:fillRef idx="1">
            <a:schemeClr val="accent4"/>
          </a:fillRef>
          <a:effectRef idx="0">
            <a:schemeClr val="accent4"/>
          </a:effectRef>
          <a:fontRef idx="minor">
            <a:schemeClr val="lt1"/>
          </a:fontRef>
        </dgm:style>
      </dgm:prSet>
      <dgm:spPr/>
      <dgm:t>
        <a:bodyPr/>
        <a:lstStyle/>
        <a:p>
          <a:endParaRPr lang="en-US"/>
        </a:p>
      </dgm:t>
    </dgm:pt>
    <dgm:pt modelId="{4F8D52BC-491D-4F91-84C9-E2AF8EC5E1A3}">
      <dgm:prSet>
        <dgm:style>
          <a:lnRef idx="2">
            <a:schemeClr val="accent4">
              <a:shade val="15000"/>
            </a:schemeClr>
          </a:lnRef>
          <a:fillRef idx="1">
            <a:schemeClr val="accent4"/>
          </a:fillRef>
          <a:effectRef idx="0">
            <a:schemeClr val="accent4"/>
          </a:effectRef>
          <a:fontRef idx="minor">
            <a:schemeClr val="lt1"/>
          </a:fontRef>
        </dgm:style>
      </dgm:prSet>
      <dgm:spPr>
        <a:ln/>
      </dgm:spPr>
      <dgm:t>
        <a:bodyPr/>
        <a:lstStyle/>
        <a:p>
          <a:r>
            <a:rPr lang="en-US" b="0" i="0" dirty="0"/>
            <a:t>Your private email to our global audience of 138,000+ travel and tourism professionals worldwide.</a:t>
          </a:r>
          <a:endParaRPr lang="en-US" dirty="0"/>
        </a:p>
      </dgm:t>
    </dgm:pt>
    <dgm:pt modelId="{2A82504D-A337-44FB-95E1-E8C221F47489}" type="parTrans" cxnId="{5BBAE8DC-BCC9-42A0-AC78-AA8621F80F1D}">
      <dgm:prSet/>
      <dgm:spPr/>
      <dgm:t>
        <a:bodyPr/>
        <a:lstStyle/>
        <a:p>
          <a:endParaRPr lang="en-US"/>
        </a:p>
      </dgm:t>
    </dgm:pt>
    <dgm:pt modelId="{CDADD50B-C89B-4C0A-9219-97B381F4B0F3}" type="sibTrans" cxnId="{5BBAE8DC-BCC9-42A0-AC78-AA8621F80F1D}">
      <dgm:prSet>
        <dgm:style>
          <a:lnRef idx="2">
            <a:schemeClr val="accent4">
              <a:shade val="15000"/>
            </a:schemeClr>
          </a:lnRef>
          <a:fillRef idx="1">
            <a:schemeClr val="accent4"/>
          </a:fillRef>
          <a:effectRef idx="0">
            <a:schemeClr val="accent4"/>
          </a:effectRef>
          <a:fontRef idx="minor">
            <a:schemeClr val="lt1"/>
          </a:fontRef>
        </dgm:style>
      </dgm:prSet>
      <dgm:spPr/>
      <dgm:t>
        <a:bodyPr/>
        <a:lstStyle/>
        <a:p>
          <a:endParaRPr lang="en-US"/>
        </a:p>
      </dgm:t>
    </dgm:pt>
    <dgm:pt modelId="{8638C09F-C22F-427B-8302-35E036CCDC85}">
      <dgm:prSe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en-US" b="0" i="0" dirty="0"/>
            <a:t>A free follow-up email to everyone who did not open your original email within 48 hours</a:t>
          </a:r>
          <a:endParaRPr lang="en-US" dirty="0"/>
        </a:p>
      </dgm:t>
    </dgm:pt>
    <dgm:pt modelId="{EE750925-E7BD-4AE0-B64E-563495E7620E}" type="parTrans" cxnId="{1CA5895F-3D15-4F69-8EF6-1CF47B7A9BC9}">
      <dgm:prSet/>
      <dgm:spPr/>
      <dgm:t>
        <a:bodyPr/>
        <a:lstStyle/>
        <a:p>
          <a:endParaRPr lang="en-US"/>
        </a:p>
      </dgm:t>
    </dgm:pt>
    <dgm:pt modelId="{95900C6F-72ED-4ED0-BE6B-062F2579F0FD}" type="sibTrans" cxnId="{1CA5895F-3D15-4F69-8EF6-1CF47B7A9BC9}">
      <dgm:prSet>
        <dgm:style>
          <a:lnRef idx="2">
            <a:schemeClr val="accent4">
              <a:shade val="15000"/>
            </a:schemeClr>
          </a:lnRef>
          <a:fillRef idx="1">
            <a:schemeClr val="accent4"/>
          </a:fillRef>
          <a:effectRef idx="0">
            <a:schemeClr val="accent4"/>
          </a:effectRef>
          <a:fontRef idx="minor">
            <a:schemeClr val="lt1"/>
          </a:fontRef>
        </dgm:style>
      </dgm:prSet>
      <dgm:spPr/>
      <dgm:t>
        <a:bodyPr/>
        <a:lstStyle/>
        <a:p>
          <a:endParaRPr lang="en-US"/>
        </a:p>
      </dgm:t>
    </dgm:pt>
    <dgm:pt modelId="{72E4BAF2-63D8-4055-ADC0-31D3A4136BDC}">
      <dgm:prSe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en-US" b="0" i="0" dirty="0"/>
            <a:t>A different free follow-up email will be sent to those who had opened your original email message.</a:t>
          </a:r>
          <a:endParaRPr lang="en-US" dirty="0"/>
        </a:p>
      </dgm:t>
    </dgm:pt>
    <dgm:pt modelId="{0CDF86CE-F0A1-4FC7-8C77-122109DA8367}" type="parTrans" cxnId="{43A7DB47-3D6C-4CBC-8197-C88B4291332D}">
      <dgm:prSet/>
      <dgm:spPr/>
      <dgm:t>
        <a:bodyPr/>
        <a:lstStyle/>
        <a:p>
          <a:endParaRPr lang="en-US"/>
        </a:p>
      </dgm:t>
    </dgm:pt>
    <dgm:pt modelId="{0992273A-7131-4551-BC5E-48D19A39F1CF}" type="sibTrans" cxnId="{43A7DB47-3D6C-4CBC-8197-C88B4291332D}">
      <dgm:prSet>
        <dgm:style>
          <a:lnRef idx="2">
            <a:schemeClr val="accent4">
              <a:shade val="15000"/>
            </a:schemeClr>
          </a:lnRef>
          <a:fillRef idx="1">
            <a:schemeClr val="accent4"/>
          </a:fillRef>
          <a:effectRef idx="0">
            <a:schemeClr val="accent4"/>
          </a:effectRef>
          <a:fontRef idx="minor">
            <a:schemeClr val="lt1"/>
          </a:fontRef>
        </dgm:style>
      </dgm:prSet>
      <dgm:spPr/>
      <dgm:t>
        <a:bodyPr/>
        <a:lstStyle/>
        <a:p>
          <a:endParaRPr lang="en-US"/>
        </a:p>
      </dgm:t>
    </dgm:pt>
    <dgm:pt modelId="{BF65D796-53C0-4FDC-AD93-D0EE6D06C071}">
      <dgm:prSe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en-US" b="0" i="0" dirty="0"/>
            <a:t>Push alert with a link to your email showing on the computer screen of up to 450,000 </a:t>
          </a:r>
          <a:r>
            <a:rPr lang="en-US" b="0" i="0" dirty="0" err="1"/>
            <a:t>eTN</a:t>
          </a:r>
          <a:r>
            <a:rPr lang="en-US" b="0" i="0" dirty="0"/>
            <a:t> readers. It has the potential to be seen </a:t>
          </a:r>
          <a:r>
            <a:rPr lang="en-US" b="0" i="0" dirty="0">
              <a:hlinkClick xmlns:r="http://schemas.openxmlformats.org/officeDocument/2006/relationships" r:id="rId1"/>
            </a:rPr>
            <a:t>by 2+ million readers.</a:t>
          </a:r>
          <a:endParaRPr lang="en-US" dirty="0"/>
        </a:p>
      </dgm:t>
    </dgm:pt>
    <dgm:pt modelId="{43F72196-57DF-457D-AC8B-23201CE040CF}" type="parTrans" cxnId="{DC0CA6D6-4C76-460F-BE67-26BE70FA0E5D}">
      <dgm:prSet/>
      <dgm:spPr/>
      <dgm:t>
        <a:bodyPr/>
        <a:lstStyle/>
        <a:p>
          <a:endParaRPr lang="en-US"/>
        </a:p>
      </dgm:t>
    </dgm:pt>
    <dgm:pt modelId="{E6953A12-0505-4547-8DE3-1D963E7E4A63}" type="sibTrans" cxnId="{DC0CA6D6-4C76-460F-BE67-26BE70FA0E5D}">
      <dgm:prSet/>
      <dgm:spPr/>
      <dgm:t>
        <a:bodyPr/>
        <a:lstStyle/>
        <a:p>
          <a:endParaRPr lang="en-US"/>
        </a:p>
      </dgm:t>
    </dgm:pt>
    <dgm:pt modelId="{7D11575C-C5D8-784E-A7CD-F2D007D65BF1}" type="pres">
      <dgm:prSet presAssocID="{4930A863-A43A-44D1-A363-A137F3445558}" presName="diagram" presStyleCnt="0">
        <dgm:presLayoutVars>
          <dgm:dir/>
          <dgm:resizeHandles val="exact"/>
        </dgm:presLayoutVars>
      </dgm:prSet>
      <dgm:spPr/>
    </dgm:pt>
    <dgm:pt modelId="{27DF4CE6-BCB5-5944-8E8C-0C7E578D34EE}" type="pres">
      <dgm:prSet presAssocID="{B3C960E0-E2B1-4491-A9CC-3936D2E04410}" presName="node" presStyleLbl="node1" presStyleIdx="0" presStyleCnt="5">
        <dgm:presLayoutVars>
          <dgm:bulletEnabled val="1"/>
        </dgm:presLayoutVars>
      </dgm:prSet>
      <dgm:spPr/>
    </dgm:pt>
    <dgm:pt modelId="{08775176-9A60-224E-98BF-F30B136AA31F}" type="pres">
      <dgm:prSet presAssocID="{BD28EB25-ADD2-47CE-9F84-D48067D42514}" presName="sibTrans" presStyleLbl="sibTrans2D1" presStyleIdx="0" presStyleCnt="4"/>
      <dgm:spPr/>
    </dgm:pt>
    <dgm:pt modelId="{1DB7C250-12F3-9541-84BD-26809B3657BB}" type="pres">
      <dgm:prSet presAssocID="{BD28EB25-ADD2-47CE-9F84-D48067D42514}" presName="connectorText" presStyleLbl="sibTrans2D1" presStyleIdx="0" presStyleCnt="4"/>
      <dgm:spPr/>
    </dgm:pt>
    <dgm:pt modelId="{0C3C93FC-1BD5-8746-BB68-B2A9671C5C82}" type="pres">
      <dgm:prSet presAssocID="{4F8D52BC-491D-4F91-84C9-E2AF8EC5E1A3}" presName="node" presStyleLbl="node1" presStyleIdx="1" presStyleCnt="5">
        <dgm:presLayoutVars>
          <dgm:bulletEnabled val="1"/>
        </dgm:presLayoutVars>
      </dgm:prSet>
      <dgm:spPr/>
    </dgm:pt>
    <dgm:pt modelId="{1293E0D6-BE43-9A4C-9288-1F0C76CD5E47}" type="pres">
      <dgm:prSet presAssocID="{CDADD50B-C89B-4C0A-9219-97B381F4B0F3}" presName="sibTrans" presStyleLbl="sibTrans2D1" presStyleIdx="1" presStyleCnt="4"/>
      <dgm:spPr/>
    </dgm:pt>
    <dgm:pt modelId="{BE249028-B3F7-0848-891F-CF852C5EE6C7}" type="pres">
      <dgm:prSet presAssocID="{CDADD50B-C89B-4C0A-9219-97B381F4B0F3}" presName="connectorText" presStyleLbl="sibTrans2D1" presStyleIdx="1" presStyleCnt="4"/>
      <dgm:spPr/>
    </dgm:pt>
    <dgm:pt modelId="{8D94844F-728A-AE4C-9F11-02B65EB53902}" type="pres">
      <dgm:prSet presAssocID="{8638C09F-C22F-427B-8302-35E036CCDC85}" presName="node" presStyleLbl="node1" presStyleIdx="2" presStyleCnt="5">
        <dgm:presLayoutVars>
          <dgm:bulletEnabled val="1"/>
        </dgm:presLayoutVars>
      </dgm:prSet>
      <dgm:spPr/>
    </dgm:pt>
    <dgm:pt modelId="{7FA969E7-5058-1549-9D18-2DA3CBC81B09}" type="pres">
      <dgm:prSet presAssocID="{95900C6F-72ED-4ED0-BE6B-062F2579F0FD}" presName="sibTrans" presStyleLbl="sibTrans2D1" presStyleIdx="2" presStyleCnt="4"/>
      <dgm:spPr/>
    </dgm:pt>
    <dgm:pt modelId="{46141CE1-4A72-9246-89FE-EDD6F2C45194}" type="pres">
      <dgm:prSet presAssocID="{95900C6F-72ED-4ED0-BE6B-062F2579F0FD}" presName="connectorText" presStyleLbl="sibTrans2D1" presStyleIdx="2" presStyleCnt="4"/>
      <dgm:spPr/>
    </dgm:pt>
    <dgm:pt modelId="{EDC92CE8-0921-C54A-8AC6-C39CFEC7BEA9}" type="pres">
      <dgm:prSet presAssocID="{72E4BAF2-63D8-4055-ADC0-31D3A4136BDC}" presName="node" presStyleLbl="node1" presStyleIdx="3" presStyleCnt="5">
        <dgm:presLayoutVars>
          <dgm:bulletEnabled val="1"/>
        </dgm:presLayoutVars>
      </dgm:prSet>
      <dgm:spPr/>
    </dgm:pt>
    <dgm:pt modelId="{FC2D9666-7402-264F-8071-1ECBE65997E0}" type="pres">
      <dgm:prSet presAssocID="{0992273A-7131-4551-BC5E-48D19A39F1CF}" presName="sibTrans" presStyleLbl="sibTrans2D1" presStyleIdx="3" presStyleCnt="4"/>
      <dgm:spPr/>
    </dgm:pt>
    <dgm:pt modelId="{E8B084CE-C1CD-5643-A27D-ADD6B100D30D}" type="pres">
      <dgm:prSet presAssocID="{0992273A-7131-4551-BC5E-48D19A39F1CF}" presName="connectorText" presStyleLbl="sibTrans2D1" presStyleIdx="3" presStyleCnt="4"/>
      <dgm:spPr/>
    </dgm:pt>
    <dgm:pt modelId="{8A24FB2E-1C83-FB44-AB9C-5043175B1E4A}" type="pres">
      <dgm:prSet presAssocID="{BF65D796-53C0-4FDC-AD93-D0EE6D06C071}" presName="node" presStyleLbl="node1" presStyleIdx="4" presStyleCnt="5">
        <dgm:presLayoutVars>
          <dgm:bulletEnabled val="1"/>
        </dgm:presLayoutVars>
      </dgm:prSet>
      <dgm:spPr/>
    </dgm:pt>
  </dgm:ptLst>
  <dgm:cxnLst>
    <dgm:cxn modelId="{AE7F0603-DDB6-A841-87BD-1A2414437C17}" type="presOf" srcId="{B3C960E0-E2B1-4491-A9CC-3936D2E04410}" destId="{27DF4CE6-BCB5-5944-8E8C-0C7E578D34EE}" srcOrd="0" destOrd="0" presId="urn:microsoft.com/office/officeart/2005/8/layout/process5"/>
    <dgm:cxn modelId="{5FB14A09-858B-0742-92E3-D51206272A30}" type="presOf" srcId="{BD28EB25-ADD2-47CE-9F84-D48067D42514}" destId="{1DB7C250-12F3-9541-84BD-26809B3657BB}" srcOrd="1" destOrd="0" presId="urn:microsoft.com/office/officeart/2005/8/layout/process5"/>
    <dgm:cxn modelId="{79BB9C28-A8C7-AB49-B0FF-5452467680A6}" type="presOf" srcId="{4930A863-A43A-44D1-A363-A137F3445558}" destId="{7D11575C-C5D8-784E-A7CD-F2D007D65BF1}" srcOrd="0" destOrd="0" presId="urn:microsoft.com/office/officeart/2005/8/layout/process5"/>
    <dgm:cxn modelId="{F74FA430-CA15-F04C-B0C8-47501D25DF71}" type="presOf" srcId="{BD28EB25-ADD2-47CE-9F84-D48067D42514}" destId="{08775176-9A60-224E-98BF-F30B136AA31F}" srcOrd="0" destOrd="0" presId="urn:microsoft.com/office/officeart/2005/8/layout/process5"/>
    <dgm:cxn modelId="{F5FE933C-D655-134F-ABB0-B3B0E277273E}" type="presOf" srcId="{8638C09F-C22F-427B-8302-35E036CCDC85}" destId="{8D94844F-728A-AE4C-9F11-02B65EB53902}" srcOrd="0" destOrd="0" presId="urn:microsoft.com/office/officeart/2005/8/layout/process5"/>
    <dgm:cxn modelId="{6B11E841-6EA4-454E-8646-A9900EA13505}" type="presOf" srcId="{95900C6F-72ED-4ED0-BE6B-062F2579F0FD}" destId="{7FA969E7-5058-1549-9D18-2DA3CBC81B09}" srcOrd="0" destOrd="0" presId="urn:microsoft.com/office/officeart/2005/8/layout/process5"/>
    <dgm:cxn modelId="{43A7DB47-3D6C-4CBC-8197-C88B4291332D}" srcId="{4930A863-A43A-44D1-A363-A137F3445558}" destId="{72E4BAF2-63D8-4055-ADC0-31D3A4136BDC}" srcOrd="3" destOrd="0" parTransId="{0CDF86CE-F0A1-4FC7-8C77-122109DA8367}" sibTransId="{0992273A-7131-4551-BC5E-48D19A39F1CF}"/>
    <dgm:cxn modelId="{1CA5895F-3D15-4F69-8EF6-1CF47B7A9BC9}" srcId="{4930A863-A43A-44D1-A363-A137F3445558}" destId="{8638C09F-C22F-427B-8302-35E036CCDC85}" srcOrd="2" destOrd="0" parTransId="{EE750925-E7BD-4AE0-B64E-563495E7620E}" sibTransId="{95900C6F-72ED-4ED0-BE6B-062F2579F0FD}"/>
    <dgm:cxn modelId="{696DD964-8084-E543-9F1F-95912ED8E4E6}" type="presOf" srcId="{95900C6F-72ED-4ED0-BE6B-062F2579F0FD}" destId="{46141CE1-4A72-9246-89FE-EDD6F2C45194}" srcOrd="1" destOrd="0" presId="urn:microsoft.com/office/officeart/2005/8/layout/process5"/>
    <dgm:cxn modelId="{362FA467-9D0D-8947-9EDF-A076EB4565CE}" type="presOf" srcId="{4F8D52BC-491D-4F91-84C9-E2AF8EC5E1A3}" destId="{0C3C93FC-1BD5-8746-BB68-B2A9671C5C82}" srcOrd="0" destOrd="0" presId="urn:microsoft.com/office/officeart/2005/8/layout/process5"/>
    <dgm:cxn modelId="{B8049492-3528-F74B-BD39-BA18E7BA4DAA}" type="presOf" srcId="{0992273A-7131-4551-BC5E-48D19A39F1CF}" destId="{FC2D9666-7402-264F-8071-1ECBE65997E0}" srcOrd="0" destOrd="0" presId="urn:microsoft.com/office/officeart/2005/8/layout/process5"/>
    <dgm:cxn modelId="{D82E39A8-C26D-314D-8D55-13AEAE2DFE28}" type="presOf" srcId="{CDADD50B-C89B-4C0A-9219-97B381F4B0F3}" destId="{BE249028-B3F7-0848-891F-CF852C5EE6C7}" srcOrd="1" destOrd="0" presId="urn:microsoft.com/office/officeart/2005/8/layout/process5"/>
    <dgm:cxn modelId="{AF067CC4-9C76-4C3D-9A47-DE349E335871}" srcId="{4930A863-A43A-44D1-A363-A137F3445558}" destId="{B3C960E0-E2B1-4491-A9CC-3936D2E04410}" srcOrd="0" destOrd="0" parTransId="{4A1722C8-71E6-49B5-A1A8-5B302C5F1302}" sibTransId="{BD28EB25-ADD2-47CE-9F84-D48067D42514}"/>
    <dgm:cxn modelId="{444FD9CA-F1FF-4547-9859-5D22223800EF}" type="presOf" srcId="{72E4BAF2-63D8-4055-ADC0-31D3A4136BDC}" destId="{EDC92CE8-0921-C54A-8AC6-C39CFEC7BEA9}" srcOrd="0" destOrd="0" presId="urn:microsoft.com/office/officeart/2005/8/layout/process5"/>
    <dgm:cxn modelId="{C76372CF-C327-CD48-A2E7-2C9DFE529BCA}" type="presOf" srcId="{0992273A-7131-4551-BC5E-48D19A39F1CF}" destId="{E8B084CE-C1CD-5643-A27D-ADD6B100D30D}" srcOrd="1" destOrd="0" presId="urn:microsoft.com/office/officeart/2005/8/layout/process5"/>
    <dgm:cxn modelId="{DC0CA6D6-4C76-460F-BE67-26BE70FA0E5D}" srcId="{4930A863-A43A-44D1-A363-A137F3445558}" destId="{BF65D796-53C0-4FDC-AD93-D0EE6D06C071}" srcOrd="4" destOrd="0" parTransId="{43F72196-57DF-457D-AC8B-23201CE040CF}" sibTransId="{E6953A12-0505-4547-8DE3-1D963E7E4A63}"/>
    <dgm:cxn modelId="{BD6F25D9-624F-DC41-98D8-F5AAEEEB7092}" type="presOf" srcId="{BF65D796-53C0-4FDC-AD93-D0EE6D06C071}" destId="{8A24FB2E-1C83-FB44-AB9C-5043175B1E4A}" srcOrd="0" destOrd="0" presId="urn:microsoft.com/office/officeart/2005/8/layout/process5"/>
    <dgm:cxn modelId="{5BBAE8DC-BCC9-42A0-AC78-AA8621F80F1D}" srcId="{4930A863-A43A-44D1-A363-A137F3445558}" destId="{4F8D52BC-491D-4F91-84C9-E2AF8EC5E1A3}" srcOrd="1" destOrd="0" parTransId="{2A82504D-A337-44FB-95E1-E8C221F47489}" sibTransId="{CDADD50B-C89B-4C0A-9219-97B381F4B0F3}"/>
    <dgm:cxn modelId="{ABAD96EB-C338-4642-B226-173FD58735F8}" type="presOf" srcId="{CDADD50B-C89B-4C0A-9219-97B381F4B0F3}" destId="{1293E0D6-BE43-9A4C-9288-1F0C76CD5E47}" srcOrd="0" destOrd="0" presId="urn:microsoft.com/office/officeart/2005/8/layout/process5"/>
    <dgm:cxn modelId="{4F0AAF0B-BCCB-8346-A0F4-82018BFE13B8}" type="presParOf" srcId="{7D11575C-C5D8-784E-A7CD-F2D007D65BF1}" destId="{27DF4CE6-BCB5-5944-8E8C-0C7E578D34EE}" srcOrd="0" destOrd="0" presId="urn:microsoft.com/office/officeart/2005/8/layout/process5"/>
    <dgm:cxn modelId="{3751025A-722B-C244-92E7-5D9444F830AA}" type="presParOf" srcId="{7D11575C-C5D8-784E-A7CD-F2D007D65BF1}" destId="{08775176-9A60-224E-98BF-F30B136AA31F}" srcOrd="1" destOrd="0" presId="urn:microsoft.com/office/officeart/2005/8/layout/process5"/>
    <dgm:cxn modelId="{7AA3E1BC-12B4-FC49-8BD4-781251B3A89E}" type="presParOf" srcId="{08775176-9A60-224E-98BF-F30B136AA31F}" destId="{1DB7C250-12F3-9541-84BD-26809B3657BB}" srcOrd="0" destOrd="0" presId="urn:microsoft.com/office/officeart/2005/8/layout/process5"/>
    <dgm:cxn modelId="{2B1C5EA1-C8D5-8F4C-B799-B6E5BC77032B}" type="presParOf" srcId="{7D11575C-C5D8-784E-A7CD-F2D007D65BF1}" destId="{0C3C93FC-1BD5-8746-BB68-B2A9671C5C82}" srcOrd="2" destOrd="0" presId="urn:microsoft.com/office/officeart/2005/8/layout/process5"/>
    <dgm:cxn modelId="{3914FFF8-E221-0F44-A1E3-48D7FD5F956B}" type="presParOf" srcId="{7D11575C-C5D8-784E-A7CD-F2D007D65BF1}" destId="{1293E0D6-BE43-9A4C-9288-1F0C76CD5E47}" srcOrd="3" destOrd="0" presId="urn:microsoft.com/office/officeart/2005/8/layout/process5"/>
    <dgm:cxn modelId="{F191614F-9379-1445-9D93-D3151B3B7622}" type="presParOf" srcId="{1293E0D6-BE43-9A4C-9288-1F0C76CD5E47}" destId="{BE249028-B3F7-0848-891F-CF852C5EE6C7}" srcOrd="0" destOrd="0" presId="urn:microsoft.com/office/officeart/2005/8/layout/process5"/>
    <dgm:cxn modelId="{59863281-2FD0-E44D-8C8A-2AA01620CED9}" type="presParOf" srcId="{7D11575C-C5D8-784E-A7CD-F2D007D65BF1}" destId="{8D94844F-728A-AE4C-9F11-02B65EB53902}" srcOrd="4" destOrd="0" presId="urn:microsoft.com/office/officeart/2005/8/layout/process5"/>
    <dgm:cxn modelId="{93634CE8-875E-184C-B645-6C261DA0382F}" type="presParOf" srcId="{7D11575C-C5D8-784E-A7CD-F2D007D65BF1}" destId="{7FA969E7-5058-1549-9D18-2DA3CBC81B09}" srcOrd="5" destOrd="0" presId="urn:microsoft.com/office/officeart/2005/8/layout/process5"/>
    <dgm:cxn modelId="{BEFF869B-AFFF-974F-B324-A8969CB9BC29}" type="presParOf" srcId="{7FA969E7-5058-1549-9D18-2DA3CBC81B09}" destId="{46141CE1-4A72-9246-89FE-EDD6F2C45194}" srcOrd="0" destOrd="0" presId="urn:microsoft.com/office/officeart/2005/8/layout/process5"/>
    <dgm:cxn modelId="{3D6DB842-D6E3-4845-8010-40522D402A1E}" type="presParOf" srcId="{7D11575C-C5D8-784E-A7CD-F2D007D65BF1}" destId="{EDC92CE8-0921-C54A-8AC6-C39CFEC7BEA9}" srcOrd="6" destOrd="0" presId="urn:microsoft.com/office/officeart/2005/8/layout/process5"/>
    <dgm:cxn modelId="{024B34E7-2C9C-EE42-9822-8F73A2720BEF}" type="presParOf" srcId="{7D11575C-C5D8-784E-A7CD-F2D007D65BF1}" destId="{FC2D9666-7402-264F-8071-1ECBE65997E0}" srcOrd="7" destOrd="0" presId="urn:microsoft.com/office/officeart/2005/8/layout/process5"/>
    <dgm:cxn modelId="{BFAF1EE4-B075-7046-8C45-D329A09D66A4}" type="presParOf" srcId="{FC2D9666-7402-264F-8071-1ECBE65997E0}" destId="{E8B084CE-C1CD-5643-A27D-ADD6B100D30D}" srcOrd="0" destOrd="0" presId="urn:microsoft.com/office/officeart/2005/8/layout/process5"/>
    <dgm:cxn modelId="{C85B0111-4F27-BA43-A7BC-8DB2F9822423}" type="presParOf" srcId="{7D11575C-C5D8-784E-A7CD-F2D007D65BF1}" destId="{8A24FB2E-1C83-FB44-AB9C-5043175B1E4A}"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4CA799-302F-4769-ABCB-3D5D432E32A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6043F990-28B1-40A5-B86E-5A2F3C79433B}">
      <dgm:prSet/>
      <dgm:spPr/>
      <dgm:t>
        <a:bodyPr/>
        <a:lstStyle/>
        <a:p>
          <a:r>
            <a:rPr lang="en-US" b="1"/>
            <a:t>Action Plan for The Ageless Traveler</a:t>
          </a:r>
          <a:endParaRPr lang="en-US"/>
        </a:p>
      </dgm:t>
    </dgm:pt>
    <dgm:pt modelId="{F535B678-1F31-43F4-8C38-DD8429E82746}" type="parTrans" cxnId="{B13E06A4-94F6-439E-9F9B-383EF88D8F69}">
      <dgm:prSet/>
      <dgm:spPr/>
      <dgm:t>
        <a:bodyPr/>
        <a:lstStyle/>
        <a:p>
          <a:endParaRPr lang="en-US"/>
        </a:p>
      </dgm:t>
    </dgm:pt>
    <dgm:pt modelId="{4E02617C-9C0E-4CF5-B71D-C25FE3C99430}" type="sibTrans" cxnId="{B13E06A4-94F6-439E-9F9B-383EF88D8F69}">
      <dgm:prSet/>
      <dgm:spPr/>
      <dgm:t>
        <a:bodyPr/>
        <a:lstStyle/>
        <a:p>
          <a:endParaRPr lang="en-US"/>
        </a:p>
      </dgm:t>
    </dgm:pt>
    <dgm:pt modelId="{C23FDE5F-4776-4C81-92DE-3C02E0FE332D}">
      <dgm:prSet/>
      <dgm:spPr/>
      <dgm:t>
        <a:bodyPr/>
        <a:lstStyle/>
        <a:p>
          <a:r>
            <a:rPr lang="en-US"/>
            <a:t>Design and Sensory Accommodation</a:t>
          </a:r>
        </a:p>
      </dgm:t>
    </dgm:pt>
    <dgm:pt modelId="{CE12C79C-84C5-44AA-9836-8A73FA66A8D6}" type="parTrans" cxnId="{E82896B8-234F-4FE1-BED9-A9F1E715DBF1}">
      <dgm:prSet/>
      <dgm:spPr/>
      <dgm:t>
        <a:bodyPr/>
        <a:lstStyle/>
        <a:p>
          <a:endParaRPr lang="en-US"/>
        </a:p>
      </dgm:t>
    </dgm:pt>
    <dgm:pt modelId="{9F318683-D51F-466B-8267-D31C5C1FADF3}" type="sibTrans" cxnId="{E82896B8-234F-4FE1-BED9-A9F1E715DBF1}">
      <dgm:prSet/>
      <dgm:spPr/>
      <dgm:t>
        <a:bodyPr/>
        <a:lstStyle/>
        <a:p>
          <a:endParaRPr lang="en-US"/>
        </a:p>
      </dgm:t>
    </dgm:pt>
    <dgm:pt modelId="{95890956-81F9-4572-9930-2796DCCF3FCD}">
      <dgm:prSet/>
      <dgm:spPr/>
      <dgm:t>
        <a:bodyPr/>
        <a:lstStyle/>
        <a:p>
          <a:r>
            <a:rPr lang="en-US" dirty="0"/>
            <a:t>Education, Awareness, Technologies</a:t>
          </a:r>
        </a:p>
      </dgm:t>
    </dgm:pt>
    <dgm:pt modelId="{9CE8CACF-CF76-4636-AB00-A041DD7B5585}" type="parTrans" cxnId="{74B48358-291B-4B9B-A583-32EDA09E0ABD}">
      <dgm:prSet/>
      <dgm:spPr/>
      <dgm:t>
        <a:bodyPr/>
        <a:lstStyle/>
        <a:p>
          <a:endParaRPr lang="en-US"/>
        </a:p>
      </dgm:t>
    </dgm:pt>
    <dgm:pt modelId="{3716A6F2-C2DD-4498-BBE5-23929F90F74A}" type="sibTrans" cxnId="{74B48358-291B-4B9B-A583-32EDA09E0ABD}">
      <dgm:prSet/>
      <dgm:spPr/>
      <dgm:t>
        <a:bodyPr/>
        <a:lstStyle/>
        <a:p>
          <a:endParaRPr lang="en-US"/>
        </a:p>
      </dgm:t>
    </dgm:pt>
    <dgm:pt modelId="{D08CA244-B6F0-4DCF-B3BF-C892A6A3B44C}">
      <dgm:prSet/>
      <dgm:spPr/>
      <dgm:t>
        <a:bodyPr/>
        <a:lstStyle/>
        <a:p>
          <a:r>
            <a:rPr lang="en-US"/>
            <a:t>Staff  &amp; Management Training -  Age Awareness</a:t>
          </a:r>
        </a:p>
      </dgm:t>
    </dgm:pt>
    <dgm:pt modelId="{F6DEE7FC-1133-4139-9449-8132197822B3}" type="parTrans" cxnId="{96D14735-B197-4A80-8A20-7512B96DAADF}">
      <dgm:prSet/>
      <dgm:spPr/>
      <dgm:t>
        <a:bodyPr/>
        <a:lstStyle/>
        <a:p>
          <a:endParaRPr lang="en-US"/>
        </a:p>
      </dgm:t>
    </dgm:pt>
    <dgm:pt modelId="{2FD338E5-FF45-4700-8FA0-2BA1FAD29460}" type="sibTrans" cxnId="{96D14735-B197-4A80-8A20-7512B96DAADF}">
      <dgm:prSet/>
      <dgm:spPr/>
      <dgm:t>
        <a:bodyPr/>
        <a:lstStyle/>
        <a:p>
          <a:endParaRPr lang="en-US"/>
        </a:p>
      </dgm:t>
    </dgm:pt>
    <dgm:pt modelId="{7EA6F6F6-468F-49AA-9255-BA7233417B34}">
      <dgm:prSet/>
      <dgm:spPr/>
      <dgm:t>
        <a:bodyPr/>
        <a:lstStyle/>
        <a:p>
          <a:r>
            <a:rPr lang="en-US" dirty="0"/>
            <a:t>Marketing and Outreach: Phrases, Websites, Images, Approach</a:t>
          </a:r>
        </a:p>
      </dgm:t>
    </dgm:pt>
    <dgm:pt modelId="{7A2F6B15-312D-4884-BA0D-88835EBA4FA8}" type="parTrans" cxnId="{FDFA438C-E71D-444D-8C1C-6C46484C4D08}">
      <dgm:prSet/>
      <dgm:spPr/>
      <dgm:t>
        <a:bodyPr/>
        <a:lstStyle/>
        <a:p>
          <a:endParaRPr lang="en-US"/>
        </a:p>
      </dgm:t>
    </dgm:pt>
    <dgm:pt modelId="{EFBCE75F-276A-4431-B9D1-E778FA9FC396}" type="sibTrans" cxnId="{FDFA438C-E71D-444D-8C1C-6C46484C4D08}">
      <dgm:prSet/>
      <dgm:spPr/>
      <dgm:t>
        <a:bodyPr/>
        <a:lstStyle/>
        <a:p>
          <a:endParaRPr lang="en-US"/>
        </a:p>
      </dgm:t>
    </dgm:pt>
    <dgm:pt modelId="{F8ECD28D-FFC4-47AF-85FB-F2F9698AD1D6}">
      <dgm:prSet/>
      <dgm:spPr/>
      <dgm:t>
        <a:bodyPr/>
        <a:lstStyle/>
        <a:p>
          <a:r>
            <a:rPr lang="en-US"/>
            <a:t>Artificial Intelligence, Technology, Data</a:t>
          </a:r>
        </a:p>
      </dgm:t>
    </dgm:pt>
    <dgm:pt modelId="{1B94D077-E64D-46C6-96ED-441EAD80814B}" type="parTrans" cxnId="{43CB75C6-FB25-4CD3-B611-FA5F80962CB8}">
      <dgm:prSet/>
      <dgm:spPr/>
      <dgm:t>
        <a:bodyPr/>
        <a:lstStyle/>
        <a:p>
          <a:endParaRPr lang="en-US"/>
        </a:p>
      </dgm:t>
    </dgm:pt>
    <dgm:pt modelId="{60612275-4EE5-4A9E-834B-60EDF0B1A444}" type="sibTrans" cxnId="{43CB75C6-FB25-4CD3-B611-FA5F80962CB8}">
      <dgm:prSet/>
      <dgm:spPr/>
      <dgm:t>
        <a:bodyPr/>
        <a:lstStyle/>
        <a:p>
          <a:endParaRPr lang="en-US"/>
        </a:p>
      </dgm:t>
    </dgm:pt>
    <dgm:pt modelId="{89D2A5AB-9F69-475A-A737-088CA1098974}">
      <dgm:prSet/>
      <dgm:spPr/>
      <dgm:t>
        <a:bodyPr/>
        <a:lstStyle/>
        <a:p>
          <a:r>
            <a:rPr lang="en-US"/>
            <a:t>Ageism and Attitudes</a:t>
          </a:r>
        </a:p>
      </dgm:t>
    </dgm:pt>
    <dgm:pt modelId="{B4C4497E-FC3A-49DF-A6E5-75C43A70D695}" type="parTrans" cxnId="{7BCCF230-DC09-48AC-88A8-D81185C9A64C}">
      <dgm:prSet/>
      <dgm:spPr/>
      <dgm:t>
        <a:bodyPr/>
        <a:lstStyle/>
        <a:p>
          <a:endParaRPr lang="en-US"/>
        </a:p>
      </dgm:t>
    </dgm:pt>
    <dgm:pt modelId="{40D75311-AC4A-4C6C-8547-E5B1F5CE8E34}" type="sibTrans" cxnId="{7BCCF230-DC09-48AC-88A8-D81185C9A64C}">
      <dgm:prSet/>
      <dgm:spPr/>
      <dgm:t>
        <a:bodyPr/>
        <a:lstStyle/>
        <a:p>
          <a:endParaRPr lang="en-US"/>
        </a:p>
      </dgm:t>
    </dgm:pt>
    <dgm:pt modelId="{F7AC091C-C97A-499E-9503-BEC3C3EA53C1}">
      <dgm:prSet/>
      <dgm:spPr/>
      <dgm:t>
        <a:bodyPr/>
        <a:lstStyle/>
        <a:p>
          <a:r>
            <a:rPr lang="en-US"/>
            <a:t>Employment Practices</a:t>
          </a:r>
        </a:p>
      </dgm:t>
    </dgm:pt>
    <dgm:pt modelId="{CCF97B30-FBC0-4A9C-8D89-E123C034FDD2}" type="parTrans" cxnId="{0819A1EF-7CF5-4FCD-B3E1-EFFAE0D4D9D2}">
      <dgm:prSet/>
      <dgm:spPr/>
      <dgm:t>
        <a:bodyPr/>
        <a:lstStyle/>
        <a:p>
          <a:endParaRPr lang="en-US"/>
        </a:p>
      </dgm:t>
    </dgm:pt>
    <dgm:pt modelId="{3890EAAC-7BD1-45DE-8943-3F7F4B11B14C}" type="sibTrans" cxnId="{0819A1EF-7CF5-4FCD-B3E1-EFFAE0D4D9D2}">
      <dgm:prSet/>
      <dgm:spPr/>
      <dgm:t>
        <a:bodyPr/>
        <a:lstStyle/>
        <a:p>
          <a:endParaRPr lang="en-US"/>
        </a:p>
      </dgm:t>
    </dgm:pt>
    <dgm:pt modelId="{EA9053C7-DD2D-4646-9EB2-308513669AD1}">
      <dgm:prSet/>
      <dgm:spPr/>
      <dgm:t>
        <a:bodyPr/>
        <a:lstStyle/>
        <a:p>
          <a:r>
            <a:rPr lang="en-US"/>
            <a:t>Itinerary Building and Sustainability</a:t>
          </a:r>
        </a:p>
      </dgm:t>
    </dgm:pt>
    <dgm:pt modelId="{89225076-54A4-472D-9A7C-4FC400C6E16C}" type="parTrans" cxnId="{F6EB6153-CBED-4BEF-8187-ED8BCD93DDB9}">
      <dgm:prSet/>
      <dgm:spPr/>
      <dgm:t>
        <a:bodyPr/>
        <a:lstStyle/>
        <a:p>
          <a:endParaRPr lang="en-US"/>
        </a:p>
      </dgm:t>
    </dgm:pt>
    <dgm:pt modelId="{4EFCA723-DF7B-4D9B-B361-26BFC89BF17B}" type="sibTrans" cxnId="{F6EB6153-CBED-4BEF-8187-ED8BCD93DDB9}">
      <dgm:prSet/>
      <dgm:spPr/>
      <dgm:t>
        <a:bodyPr/>
        <a:lstStyle/>
        <a:p>
          <a:endParaRPr lang="en-US"/>
        </a:p>
      </dgm:t>
    </dgm:pt>
    <dgm:pt modelId="{37C75433-EC2B-4AD5-9259-B3C1E974694F}">
      <dgm:prSet/>
      <dgm:spPr/>
      <dgm:t>
        <a:bodyPr/>
        <a:lstStyle/>
        <a:p>
          <a:r>
            <a:rPr lang="en-US"/>
            <a:t>Inclusivity</a:t>
          </a:r>
        </a:p>
      </dgm:t>
    </dgm:pt>
    <dgm:pt modelId="{49C79433-46A0-4A1B-A343-730D583C56D9}" type="parTrans" cxnId="{CED474A6-784E-449D-95BD-2A5211075EEF}">
      <dgm:prSet/>
      <dgm:spPr/>
      <dgm:t>
        <a:bodyPr/>
        <a:lstStyle/>
        <a:p>
          <a:endParaRPr lang="en-US"/>
        </a:p>
      </dgm:t>
    </dgm:pt>
    <dgm:pt modelId="{18D3A9FD-61E7-40EE-A6DD-19DCE9641CC1}" type="sibTrans" cxnId="{CED474A6-784E-449D-95BD-2A5211075EEF}">
      <dgm:prSet/>
      <dgm:spPr/>
      <dgm:t>
        <a:bodyPr/>
        <a:lstStyle/>
        <a:p>
          <a:endParaRPr lang="en-US"/>
        </a:p>
      </dgm:t>
    </dgm:pt>
    <dgm:pt modelId="{8A175B4A-80FE-47A2-B7B4-A9E995636D4D}">
      <dgm:prSet/>
      <dgm:spPr/>
      <dgm:t>
        <a:bodyPr/>
        <a:lstStyle/>
        <a:p>
          <a:r>
            <a:rPr lang="en-US"/>
            <a:t>Advocacy</a:t>
          </a:r>
        </a:p>
      </dgm:t>
    </dgm:pt>
    <dgm:pt modelId="{824336EB-6E9D-4DC4-BCAC-4BF48A592B97}" type="parTrans" cxnId="{BACF4B31-3260-4F5F-9A49-FA463BDF39E3}">
      <dgm:prSet/>
      <dgm:spPr/>
      <dgm:t>
        <a:bodyPr/>
        <a:lstStyle/>
        <a:p>
          <a:endParaRPr lang="en-US"/>
        </a:p>
      </dgm:t>
    </dgm:pt>
    <dgm:pt modelId="{2D469C17-C7C5-4793-B387-D3F57992F6FA}" type="sibTrans" cxnId="{BACF4B31-3260-4F5F-9A49-FA463BDF39E3}">
      <dgm:prSet/>
      <dgm:spPr/>
      <dgm:t>
        <a:bodyPr/>
        <a:lstStyle/>
        <a:p>
          <a:endParaRPr lang="en-US"/>
        </a:p>
      </dgm:t>
    </dgm:pt>
    <dgm:pt modelId="{4790D081-0234-4DB1-AB11-D2D4E3E6E473}">
      <dgm:prSet/>
      <dgm:spPr/>
      <dgm:t>
        <a:bodyPr/>
        <a:lstStyle/>
        <a:p>
          <a:r>
            <a:rPr lang="en-US"/>
            <a:t>Certification as Age Friendly</a:t>
          </a:r>
        </a:p>
      </dgm:t>
    </dgm:pt>
    <dgm:pt modelId="{58D8FCB2-F49A-49BC-B381-96E0AE384189}" type="parTrans" cxnId="{E216F42B-62E1-4354-AE9C-9E0073914F90}">
      <dgm:prSet/>
      <dgm:spPr/>
      <dgm:t>
        <a:bodyPr/>
        <a:lstStyle/>
        <a:p>
          <a:endParaRPr lang="en-US"/>
        </a:p>
      </dgm:t>
    </dgm:pt>
    <dgm:pt modelId="{789B82F9-4DBB-456C-90C5-811E55C4E080}" type="sibTrans" cxnId="{E216F42B-62E1-4354-AE9C-9E0073914F90}">
      <dgm:prSet/>
      <dgm:spPr/>
      <dgm:t>
        <a:bodyPr/>
        <a:lstStyle/>
        <a:p>
          <a:endParaRPr lang="en-US"/>
        </a:p>
      </dgm:t>
    </dgm:pt>
    <dgm:pt modelId="{FED1D379-33C4-4807-842C-FEEEE8346017}">
      <dgm:prSet/>
      <dgm:spPr/>
      <dgm:t>
        <a:bodyPr/>
        <a:lstStyle/>
        <a:p>
          <a:endParaRPr lang="en-US" dirty="0">
            <a:solidFill>
              <a:schemeClr val="tx1"/>
            </a:solidFill>
            <a:highlight>
              <a:srgbClr val="000000"/>
            </a:highlight>
          </a:endParaRPr>
        </a:p>
      </dgm:t>
    </dgm:pt>
    <dgm:pt modelId="{B14153E6-A9D6-478B-9FD1-217A0C6188DA}" type="parTrans" cxnId="{23C61A5D-CD42-46C7-85D9-EE76F2C54CE2}">
      <dgm:prSet/>
      <dgm:spPr/>
      <dgm:t>
        <a:bodyPr/>
        <a:lstStyle/>
        <a:p>
          <a:endParaRPr lang="en-US"/>
        </a:p>
      </dgm:t>
    </dgm:pt>
    <dgm:pt modelId="{DD49BCFA-358F-49C2-B138-564AE68FA376}" type="sibTrans" cxnId="{23C61A5D-CD42-46C7-85D9-EE76F2C54CE2}">
      <dgm:prSet/>
      <dgm:spPr/>
      <dgm:t>
        <a:bodyPr/>
        <a:lstStyle/>
        <a:p>
          <a:endParaRPr lang="en-US"/>
        </a:p>
      </dgm:t>
    </dgm:pt>
    <dgm:pt modelId="{4F616540-3A59-8547-999D-E72E9EDCB483}" type="pres">
      <dgm:prSet presAssocID="{304CA799-302F-4769-ABCB-3D5D432E32A8}" presName="vert0" presStyleCnt="0">
        <dgm:presLayoutVars>
          <dgm:dir/>
          <dgm:animOne val="branch"/>
          <dgm:animLvl val="lvl"/>
        </dgm:presLayoutVars>
      </dgm:prSet>
      <dgm:spPr/>
    </dgm:pt>
    <dgm:pt modelId="{EA481B21-B711-574F-9FC1-AE2F51EB1081}" type="pres">
      <dgm:prSet presAssocID="{6043F990-28B1-40A5-B86E-5A2F3C79433B}" presName="thickLine" presStyleLbl="alignNode1" presStyleIdx="0" presStyleCnt="1" custLinFactNeighborX="161" custLinFactNeighborY="2666"/>
      <dgm:spPr/>
    </dgm:pt>
    <dgm:pt modelId="{83CFB0A2-FEC0-1548-899A-C6A67BEC8E6B}" type="pres">
      <dgm:prSet presAssocID="{6043F990-28B1-40A5-B86E-5A2F3C79433B}" presName="horz1" presStyleCnt="0"/>
      <dgm:spPr/>
    </dgm:pt>
    <dgm:pt modelId="{2C035BDB-F721-FE47-9F3A-561C647FD311}" type="pres">
      <dgm:prSet presAssocID="{6043F990-28B1-40A5-B86E-5A2F3C79433B}" presName="tx1" presStyleLbl="revTx" presStyleIdx="0" presStyleCnt="13"/>
      <dgm:spPr/>
    </dgm:pt>
    <dgm:pt modelId="{1607CEF3-E0BA-DC47-B7E3-5DDD01B7E3BB}" type="pres">
      <dgm:prSet presAssocID="{6043F990-28B1-40A5-B86E-5A2F3C79433B}" presName="vert1" presStyleCnt="0"/>
      <dgm:spPr/>
    </dgm:pt>
    <dgm:pt modelId="{A59841D6-7059-3F41-9FDB-94CDDB965190}" type="pres">
      <dgm:prSet presAssocID="{C23FDE5F-4776-4C81-92DE-3C02E0FE332D}" presName="vertSpace2a" presStyleCnt="0"/>
      <dgm:spPr/>
    </dgm:pt>
    <dgm:pt modelId="{E0815B84-6D8E-4B4C-AAD2-460583A98883}" type="pres">
      <dgm:prSet presAssocID="{C23FDE5F-4776-4C81-92DE-3C02E0FE332D}" presName="horz2" presStyleCnt="0"/>
      <dgm:spPr/>
    </dgm:pt>
    <dgm:pt modelId="{7E0B186C-CBFA-4E43-ADF2-63AEA3F01710}" type="pres">
      <dgm:prSet presAssocID="{C23FDE5F-4776-4C81-92DE-3C02E0FE332D}" presName="horzSpace2" presStyleCnt="0"/>
      <dgm:spPr/>
    </dgm:pt>
    <dgm:pt modelId="{F5C564D6-CFDF-6541-9D70-22212E28E58B}" type="pres">
      <dgm:prSet presAssocID="{C23FDE5F-4776-4C81-92DE-3C02E0FE332D}" presName="tx2" presStyleLbl="revTx" presStyleIdx="1" presStyleCnt="13"/>
      <dgm:spPr/>
    </dgm:pt>
    <dgm:pt modelId="{06FB2BF6-BA6E-DC4B-BA63-C3B4E639FC73}" type="pres">
      <dgm:prSet presAssocID="{C23FDE5F-4776-4C81-92DE-3C02E0FE332D}" presName="vert2" presStyleCnt="0"/>
      <dgm:spPr/>
    </dgm:pt>
    <dgm:pt modelId="{A870F6B3-02CF-6C4A-9C44-EEBD8529F96F}" type="pres">
      <dgm:prSet presAssocID="{C23FDE5F-4776-4C81-92DE-3C02E0FE332D}" presName="thinLine2b" presStyleLbl="callout" presStyleIdx="0" presStyleCnt="12"/>
      <dgm:spPr/>
    </dgm:pt>
    <dgm:pt modelId="{EE41515C-2354-0240-B4D1-519F446C2409}" type="pres">
      <dgm:prSet presAssocID="{C23FDE5F-4776-4C81-92DE-3C02E0FE332D}" presName="vertSpace2b" presStyleCnt="0"/>
      <dgm:spPr/>
    </dgm:pt>
    <dgm:pt modelId="{4E9F2E78-5759-BC4C-A8CC-6DDEAC4C18ED}" type="pres">
      <dgm:prSet presAssocID="{95890956-81F9-4572-9930-2796DCCF3FCD}" presName="horz2" presStyleCnt="0"/>
      <dgm:spPr/>
    </dgm:pt>
    <dgm:pt modelId="{CAD574E4-BC8A-4D41-BD69-061FDD2E525E}" type="pres">
      <dgm:prSet presAssocID="{95890956-81F9-4572-9930-2796DCCF3FCD}" presName="horzSpace2" presStyleCnt="0"/>
      <dgm:spPr/>
    </dgm:pt>
    <dgm:pt modelId="{7420F83C-0C1C-E24D-BD07-1F208D96B760}" type="pres">
      <dgm:prSet presAssocID="{95890956-81F9-4572-9930-2796DCCF3FCD}" presName="tx2" presStyleLbl="revTx" presStyleIdx="2" presStyleCnt="13"/>
      <dgm:spPr/>
    </dgm:pt>
    <dgm:pt modelId="{D35B2F01-DCB7-9B4A-80A8-E191DB3DAC7F}" type="pres">
      <dgm:prSet presAssocID="{95890956-81F9-4572-9930-2796DCCF3FCD}" presName="vert2" presStyleCnt="0"/>
      <dgm:spPr/>
    </dgm:pt>
    <dgm:pt modelId="{3CEA3B22-37C2-5C41-BBC7-F55FA2419631}" type="pres">
      <dgm:prSet presAssocID="{95890956-81F9-4572-9930-2796DCCF3FCD}" presName="thinLine2b" presStyleLbl="callout" presStyleIdx="1" presStyleCnt="12"/>
      <dgm:spPr/>
    </dgm:pt>
    <dgm:pt modelId="{18346949-6BC7-B443-AD95-351732687C1F}" type="pres">
      <dgm:prSet presAssocID="{95890956-81F9-4572-9930-2796DCCF3FCD}" presName="vertSpace2b" presStyleCnt="0"/>
      <dgm:spPr/>
    </dgm:pt>
    <dgm:pt modelId="{B3C8F6E1-8F24-394C-AB09-CACBBAC7AA35}" type="pres">
      <dgm:prSet presAssocID="{D08CA244-B6F0-4DCF-B3BF-C892A6A3B44C}" presName="horz2" presStyleCnt="0"/>
      <dgm:spPr/>
    </dgm:pt>
    <dgm:pt modelId="{ED23A9AC-E0CC-FB4A-B16E-A688789AA951}" type="pres">
      <dgm:prSet presAssocID="{D08CA244-B6F0-4DCF-B3BF-C892A6A3B44C}" presName="horzSpace2" presStyleCnt="0"/>
      <dgm:spPr/>
    </dgm:pt>
    <dgm:pt modelId="{848C9D35-6821-A749-86D5-679773979B0D}" type="pres">
      <dgm:prSet presAssocID="{D08CA244-B6F0-4DCF-B3BF-C892A6A3B44C}" presName="tx2" presStyleLbl="revTx" presStyleIdx="3" presStyleCnt="13"/>
      <dgm:spPr/>
    </dgm:pt>
    <dgm:pt modelId="{7A5147A1-B65A-CD46-8D96-80853595B9CA}" type="pres">
      <dgm:prSet presAssocID="{D08CA244-B6F0-4DCF-B3BF-C892A6A3B44C}" presName="vert2" presStyleCnt="0"/>
      <dgm:spPr/>
    </dgm:pt>
    <dgm:pt modelId="{FF634F1C-3B20-5143-B730-6A2B2C38FB0F}" type="pres">
      <dgm:prSet presAssocID="{D08CA244-B6F0-4DCF-B3BF-C892A6A3B44C}" presName="thinLine2b" presStyleLbl="callout" presStyleIdx="2" presStyleCnt="12"/>
      <dgm:spPr/>
    </dgm:pt>
    <dgm:pt modelId="{45292F56-9461-114A-889E-07D390DA957C}" type="pres">
      <dgm:prSet presAssocID="{D08CA244-B6F0-4DCF-B3BF-C892A6A3B44C}" presName="vertSpace2b" presStyleCnt="0"/>
      <dgm:spPr/>
    </dgm:pt>
    <dgm:pt modelId="{0E306A5B-A625-6C49-A12A-6BD1E0694D3B}" type="pres">
      <dgm:prSet presAssocID="{7EA6F6F6-468F-49AA-9255-BA7233417B34}" presName="horz2" presStyleCnt="0"/>
      <dgm:spPr/>
    </dgm:pt>
    <dgm:pt modelId="{4FA9BECD-91F0-9B47-9E8A-FB161F724DF8}" type="pres">
      <dgm:prSet presAssocID="{7EA6F6F6-468F-49AA-9255-BA7233417B34}" presName="horzSpace2" presStyleCnt="0"/>
      <dgm:spPr/>
    </dgm:pt>
    <dgm:pt modelId="{36168036-8F5F-5E45-A2DE-63346A74AF98}" type="pres">
      <dgm:prSet presAssocID="{7EA6F6F6-468F-49AA-9255-BA7233417B34}" presName="tx2" presStyleLbl="revTx" presStyleIdx="4" presStyleCnt="13"/>
      <dgm:spPr/>
    </dgm:pt>
    <dgm:pt modelId="{2D856FA4-661B-5844-939E-5A881914D9AE}" type="pres">
      <dgm:prSet presAssocID="{7EA6F6F6-468F-49AA-9255-BA7233417B34}" presName="vert2" presStyleCnt="0"/>
      <dgm:spPr/>
    </dgm:pt>
    <dgm:pt modelId="{709DE4D9-B262-D34B-9ACE-678FCCA3501E}" type="pres">
      <dgm:prSet presAssocID="{7EA6F6F6-468F-49AA-9255-BA7233417B34}" presName="thinLine2b" presStyleLbl="callout" presStyleIdx="3" presStyleCnt="12"/>
      <dgm:spPr/>
    </dgm:pt>
    <dgm:pt modelId="{FFDC250B-B806-4140-85D7-70D4C24281D6}" type="pres">
      <dgm:prSet presAssocID="{7EA6F6F6-468F-49AA-9255-BA7233417B34}" presName="vertSpace2b" presStyleCnt="0"/>
      <dgm:spPr/>
    </dgm:pt>
    <dgm:pt modelId="{62810C4C-C4B0-944A-97FD-3574519A5BAF}" type="pres">
      <dgm:prSet presAssocID="{F8ECD28D-FFC4-47AF-85FB-F2F9698AD1D6}" presName="horz2" presStyleCnt="0"/>
      <dgm:spPr/>
    </dgm:pt>
    <dgm:pt modelId="{A3840B42-20A0-F44B-A941-A75631DCB913}" type="pres">
      <dgm:prSet presAssocID="{F8ECD28D-FFC4-47AF-85FB-F2F9698AD1D6}" presName="horzSpace2" presStyleCnt="0"/>
      <dgm:spPr/>
    </dgm:pt>
    <dgm:pt modelId="{501F74CA-AB4F-FC41-BB5A-5703918D7303}" type="pres">
      <dgm:prSet presAssocID="{F8ECD28D-FFC4-47AF-85FB-F2F9698AD1D6}" presName="tx2" presStyleLbl="revTx" presStyleIdx="5" presStyleCnt="13"/>
      <dgm:spPr/>
    </dgm:pt>
    <dgm:pt modelId="{BDF6448E-DDAD-2E4D-B225-41661A53AB0D}" type="pres">
      <dgm:prSet presAssocID="{F8ECD28D-FFC4-47AF-85FB-F2F9698AD1D6}" presName="vert2" presStyleCnt="0"/>
      <dgm:spPr/>
    </dgm:pt>
    <dgm:pt modelId="{A83E6F83-AEB8-E447-8BE2-6BD11D875389}" type="pres">
      <dgm:prSet presAssocID="{F8ECD28D-FFC4-47AF-85FB-F2F9698AD1D6}" presName="thinLine2b" presStyleLbl="callout" presStyleIdx="4" presStyleCnt="12"/>
      <dgm:spPr/>
    </dgm:pt>
    <dgm:pt modelId="{A952A880-3B42-BF42-8FC1-528EDBBD2C5D}" type="pres">
      <dgm:prSet presAssocID="{F8ECD28D-FFC4-47AF-85FB-F2F9698AD1D6}" presName="vertSpace2b" presStyleCnt="0"/>
      <dgm:spPr/>
    </dgm:pt>
    <dgm:pt modelId="{EA7485C3-521D-154B-8390-E7208CF6C794}" type="pres">
      <dgm:prSet presAssocID="{89D2A5AB-9F69-475A-A737-088CA1098974}" presName="horz2" presStyleCnt="0"/>
      <dgm:spPr/>
    </dgm:pt>
    <dgm:pt modelId="{779ADA14-61A4-CD42-BC4C-140D07B31C04}" type="pres">
      <dgm:prSet presAssocID="{89D2A5AB-9F69-475A-A737-088CA1098974}" presName="horzSpace2" presStyleCnt="0"/>
      <dgm:spPr/>
    </dgm:pt>
    <dgm:pt modelId="{3CAD9D4F-8BB9-D843-91A4-DD7AC070C320}" type="pres">
      <dgm:prSet presAssocID="{89D2A5AB-9F69-475A-A737-088CA1098974}" presName="tx2" presStyleLbl="revTx" presStyleIdx="6" presStyleCnt="13"/>
      <dgm:spPr/>
    </dgm:pt>
    <dgm:pt modelId="{B04D1419-455A-ED43-A67F-A90F4806508B}" type="pres">
      <dgm:prSet presAssocID="{89D2A5AB-9F69-475A-A737-088CA1098974}" presName="vert2" presStyleCnt="0"/>
      <dgm:spPr/>
    </dgm:pt>
    <dgm:pt modelId="{9E8BC885-9233-7D4D-A08E-52928C90C5F8}" type="pres">
      <dgm:prSet presAssocID="{89D2A5AB-9F69-475A-A737-088CA1098974}" presName="thinLine2b" presStyleLbl="callout" presStyleIdx="5" presStyleCnt="12"/>
      <dgm:spPr/>
    </dgm:pt>
    <dgm:pt modelId="{23D11349-5A28-3545-8897-E10251276D8D}" type="pres">
      <dgm:prSet presAssocID="{89D2A5AB-9F69-475A-A737-088CA1098974}" presName="vertSpace2b" presStyleCnt="0"/>
      <dgm:spPr/>
    </dgm:pt>
    <dgm:pt modelId="{FF9DF533-AFD3-AC4C-A2D0-A9155DDC8EE6}" type="pres">
      <dgm:prSet presAssocID="{F7AC091C-C97A-499E-9503-BEC3C3EA53C1}" presName="horz2" presStyleCnt="0"/>
      <dgm:spPr/>
    </dgm:pt>
    <dgm:pt modelId="{EF513920-76A5-8448-9903-86C37CAD7B15}" type="pres">
      <dgm:prSet presAssocID="{F7AC091C-C97A-499E-9503-BEC3C3EA53C1}" presName="horzSpace2" presStyleCnt="0"/>
      <dgm:spPr/>
    </dgm:pt>
    <dgm:pt modelId="{5D525A5A-A8AA-7643-8859-2EB0FDB808C7}" type="pres">
      <dgm:prSet presAssocID="{F7AC091C-C97A-499E-9503-BEC3C3EA53C1}" presName="tx2" presStyleLbl="revTx" presStyleIdx="7" presStyleCnt="13"/>
      <dgm:spPr/>
    </dgm:pt>
    <dgm:pt modelId="{E350E1A5-467A-8F44-8320-065421BC8683}" type="pres">
      <dgm:prSet presAssocID="{F7AC091C-C97A-499E-9503-BEC3C3EA53C1}" presName="vert2" presStyleCnt="0"/>
      <dgm:spPr/>
    </dgm:pt>
    <dgm:pt modelId="{10CA3EBC-27CA-0E47-80A3-E71B33DFB63E}" type="pres">
      <dgm:prSet presAssocID="{F7AC091C-C97A-499E-9503-BEC3C3EA53C1}" presName="thinLine2b" presStyleLbl="callout" presStyleIdx="6" presStyleCnt="12"/>
      <dgm:spPr/>
    </dgm:pt>
    <dgm:pt modelId="{0167D486-2BFF-CA48-B965-2E16BB41A8A3}" type="pres">
      <dgm:prSet presAssocID="{F7AC091C-C97A-499E-9503-BEC3C3EA53C1}" presName="vertSpace2b" presStyleCnt="0"/>
      <dgm:spPr/>
    </dgm:pt>
    <dgm:pt modelId="{DD5CD05A-398E-AC43-B17F-8DC29DD42F99}" type="pres">
      <dgm:prSet presAssocID="{EA9053C7-DD2D-4646-9EB2-308513669AD1}" presName="horz2" presStyleCnt="0"/>
      <dgm:spPr/>
    </dgm:pt>
    <dgm:pt modelId="{383311A4-9859-CC42-B9C5-42707110B2CD}" type="pres">
      <dgm:prSet presAssocID="{EA9053C7-DD2D-4646-9EB2-308513669AD1}" presName="horzSpace2" presStyleCnt="0"/>
      <dgm:spPr/>
    </dgm:pt>
    <dgm:pt modelId="{B22CFC80-819E-C446-97BA-B4949961E4DD}" type="pres">
      <dgm:prSet presAssocID="{EA9053C7-DD2D-4646-9EB2-308513669AD1}" presName="tx2" presStyleLbl="revTx" presStyleIdx="8" presStyleCnt="13"/>
      <dgm:spPr/>
    </dgm:pt>
    <dgm:pt modelId="{DA6FCCDA-BF56-EB43-89D2-008F338C385C}" type="pres">
      <dgm:prSet presAssocID="{EA9053C7-DD2D-4646-9EB2-308513669AD1}" presName="vert2" presStyleCnt="0"/>
      <dgm:spPr/>
    </dgm:pt>
    <dgm:pt modelId="{EE0A2C07-6BDC-B84E-9473-7E1924D5D077}" type="pres">
      <dgm:prSet presAssocID="{EA9053C7-DD2D-4646-9EB2-308513669AD1}" presName="thinLine2b" presStyleLbl="callout" presStyleIdx="7" presStyleCnt="12"/>
      <dgm:spPr/>
    </dgm:pt>
    <dgm:pt modelId="{F0877C01-4030-B849-A76B-0037D9652578}" type="pres">
      <dgm:prSet presAssocID="{EA9053C7-DD2D-4646-9EB2-308513669AD1}" presName="vertSpace2b" presStyleCnt="0"/>
      <dgm:spPr/>
    </dgm:pt>
    <dgm:pt modelId="{A198A306-137C-DA4D-9BFF-BE89807F4E18}" type="pres">
      <dgm:prSet presAssocID="{37C75433-EC2B-4AD5-9259-B3C1E974694F}" presName="horz2" presStyleCnt="0"/>
      <dgm:spPr/>
    </dgm:pt>
    <dgm:pt modelId="{9581FC4E-C311-6D41-9E51-05A8E39D12CD}" type="pres">
      <dgm:prSet presAssocID="{37C75433-EC2B-4AD5-9259-B3C1E974694F}" presName="horzSpace2" presStyleCnt="0"/>
      <dgm:spPr/>
    </dgm:pt>
    <dgm:pt modelId="{596C4379-FF5A-644D-A490-2005EFB10BEA}" type="pres">
      <dgm:prSet presAssocID="{37C75433-EC2B-4AD5-9259-B3C1E974694F}" presName="tx2" presStyleLbl="revTx" presStyleIdx="9" presStyleCnt="13"/>
      <dgm:spPr/>
    </dgm:pt>
    <dgm:pt modelId="{A597AE3D-6076-A24F-9A23-267C4F0413D1}" type="pres">
      <dgm:prSet presAssocID="{37C75433-EC2B-4AD5-9259-B3C1E974694F}" presName="vert2" presStyleCnt="0"/>
      <dgm:spPr/>
    </dgm:pt>
    <dgm:pt modelId="{E8336ED4-DDD7-2E45-9BD0-322A17A5D0C0}" type="pres">
      <dgm:prSet presAssocID="{37C75433-EC2B-4AD5-9259-B3C1E974694F}" presName="thinLine2b" presStyleLbl="callout" presStyleIdx="8" presStyleCnt="12"/>
      <dgm:spPr/>
    </dgm:pt>
    <dgm:pt modelId="{B587AED3-7479-854D-ADB8-ECAEE3074F41}" type="pres">
      <dgm:prSet presAssocID="{37C75433-EC2B-4AD5-9259-B3C1E974694F}" presName="vertSpace2b" presStyleCnt="0"/>
      <dgm:spPr/>
    </dgm:pt>
    <dgm:pt modelId="{8008361A-ADDB-2F47-9039-1A703E5AF98D}" type="pres">
      <dgm:prSet presAssocID="{8A175B4A-80FE-47A2-B7B4-A9E995636D4D}" presName="horz2" presStyleCnt="0"/>
      <dgm:spPr/>
    </dgm:pt>
    <dgm:pt modelId="{8DDE1635-7E8C-A74E-8B64-C836D0E28171}" type="pres">
      <dgm:prSet presAssocID="{8A175B4A-80FE-47A2-B7B4-A9E995636D4D}" presName="horzSpace2" presStyleCnt="0"/>
      <dgm:spPr/>
    </dgm:pt>
    <dgm:pt modelId="{836164E2-D053-994B-9790-74E2AF89364E}" type="pres">
      <dgm:prSet presAssocID="{8A175B4A-80FE-47A2-B7B4-A9E995636D4D}" presName="tx2" presStyleLbl="revTx" presStyleIdx="10" presStyleCnt="13"/>
      <dgm:spPr/>
    </dgm:pt>
    <dgm:pt modelId="{0EF08249-9AD1-D94A-B6D1-8E44E959D6B0}" type="pres">
      <dgm:prSet presAssocID="{8A175B4A-80FE-47A2-B7B4-A9E995636D4D}" presName="vert2" presStyleCnt="0"/>
      <dgm:spPr/>
    </dgm:pt>
    <dgm:pt modelId="{E8728950-5C08-E541-9141-4FD9512D5AE3}" type="pres">
      <dgm:prSet presAssocID="{8A175B4A-80FE-47A2-B7B4-A9E995636D4D}" presName="thinLine2b" presStyleLbl="callout" presStyleIdx="9" presStyleCnt="12"/>
      <dgm:spPr/>
    </dgm:pt>
    <dgm:pt modelId="{7C312EBB-4AF6-104A-86A8-F3F40FA5E0CF}" type="pres">
      <dgm:prSet presAssocID="{8A175B4A-80FE-47A2-B7B4-A9E995636D4D}" presName="vertSpace2b" presStyleCnt="0"/>
      <dgm:spPr/>
    </dgm:pt>
    <dgm:pt modelId="{CC7AA9C2-047B-3445-9A4A-686E76C5DCE9}" type="pres">
      <dgm:prSet presAssocID="{4790D081-0234-4DB1-AB11-D2D4E3E6E473}" presName="horz2" presStyleCnt="0"/>
      <dgm:spPr/>
    </dgm:pt>
    <dgm:pt modelId="{E446BEF8-4A84-0544-BA3A-252931CEEE0F}" type="pres">
      <dgm:prSet presAssocID="{4790D081-0234-4DB1-AB11-D2D4E3E6E473}" presName="horzSpace2" presStyleCnt="0"/>
      <dgm:spPr/>
    </dgm:pt>
    <dgm:pt modelId="{1633103D-845A-6541-9E3E-71F2620C82F6}" type="pres">
      <dgm:prSet presAssocID="{4790D081-0234-4DB1-AB11-D2D4E3E6E473}" presName="tx2" presStyleLbl="revTx" presStyleIdx="11" presStyleCnt="13"/>
      <dgm:spPr/>
    </dgm:pt>
    <dgm:pt modelId="{8AE28A30-34FE-2540-9ABA-913EA6B72A59}" type="pres">
      <dgm:prSet presAssocID="{4790D081-0234-4DB1-AB11-D2D4E3E6E473}" presName="vert2" presStyleCnt="0"/>
      <dgm:spPr/>
    </dgm:pt>
    <dgm:pt modelId="{0E80EE5D-B267-554C-AC58-E653BA087A83}" type="pres">
      <dgm:prSet presAssocID="{4790D081-0234-4DB1-AB11-D2D4E3E6E473}" presName="thinLine2b" presStyleLbl="callout" presStyleIdx="10" presStyleCnt="12"/>
      <dgm:spPr/>
    </dgm:pt>
    <dgm:pt modelId="{64A4CFE9-C3F1-5A46-8975-7A58AB0602F1}" type="pres">
      <dgm:prSet presAssocID="{4790D081-0234-4DB1-AB11-D2D4E3E6E473}" presName="vertSpace2b" presStyleCnt="0"/>
      <dgm:spPr/>
    </dgm:pt>
    <dgm:pt modelId="{79F2AD60-9854-9848-8E65-26648BE2D301}" type="pres">
      <dgm:prSet presAssocID="{FED1D379-33C4-4807-842C-FEEEE8346017}" presName="horz2" presStyleCnt="0"/>
      <dgm:spPr/>
    </dgm:pt>
    <dgm:pt modelId="{BB51AEF9-D460-CF4C-AE32-8F385DDB8D4A}" type="pres">
      <dgm:prSet presAssocID="{FED1D379-33C4-4807-842C-FEEEE8346017}" presName="horzSpace2" presStyleCnt="0"/>
      <dgm:spPr/>
    </dgm:pt>
    <dgm:pt modelId="{7669F017-6AD3-7B42-B96F-9F70051E23AC}" type="pres">
      <dgm:prSet presAssocID="{FED1D379-33C4-4807-842C-FEEEE8346017}" presName="tx2" presStyleLbl="revTx" presStyleIdx="12" presStyleCnt="13"/>
      <dgm:spPr/>
    </dgm:pt>
    <dgm:pt modelId="{BBD092B1-B598-6040-A837-C22483042E71}" type="pres">
      <dgm:prSet presAssocID="{FED1D379-33C4-4807-842C-FEEEE8346017}" presName="vert2" presStyleCnt="0"/>
      <dgm:spPr/>
    </dgm:pt>
    <dgm:pt modelId="{94279587-7158-E34C-BF35-D84E286297E1}" type="pres">
      <dgm:prSet presAssocID="{FED1D379-33C4-4807-842C-FEEEE8346017}" presName="thinLine2b" presStyleLbl="callout" presStyleIdx="11" presStyleCnt="12"/>
      <dgm:spPr/>
    </dgm:pt>
    <dgm:pt modelId="{4C3CB4C7-EBCE-0B49-87CB-FFAFC250932D}" type="pres">
      <dgm:prSet presAssocID="{FED1D379-33C4-4807-842C-FEEEE8346017}" presName="vertSpace2b" presStyleCnt="0"/>
      <dgm:spPr/>
    </dgm:pt>
  </dgm:ptLst>
  <dgm:cxnLst>
    <dgm:cxn modelId="{AAF78428-F869-F341-924B-7F5E632537DD}" type="presOf" srcId="{304CA799-302F-4769-ABCB-3D5D432E32A8}" destId="{4F616540-3A59-8547-999D-E72E9EDCB483}" srcOrd="0" destOrd="0" presId="urn:microsoft.com/office/officeart/2008/layout/LinedList"/>
    <dgm:cxn modelId="{E216F42B-62E1-4354-AE9C-9E0073914F90}" srcId="{6043F990-28B1-40A5-B86E-5A2F3C79433B}" destId="{4790D081-0234-4DB1-AB11-D2D4E3E6E473}" srcOrd="10" destOrd="0" parTransId="{58D8FCB2-F49A-49BC-B381-96E0AE384189}" sibTransId="{789B82F9-4DBB-456C-90C5-811E55C4E080}"/>
    <dgm:cxn modelId="{7BCCF230-DC09-48AC-88A8-D81185C9A64C}" srcId="{6043F990-28B1-40A5-B86E-5A2F3C79433B}" destId="{89D2A5AB-9F69-475A-A737-088CA1098974}" srcOrd="5" destOrd="0" parTransId="{B4C4497E-FC3A-49DF-A6E5-75C43A70D695}" sibTransId="{40D75311-AC4A-4C6C-8547-E5B1F5CE8E34}"/>
    <dgm:cxn modelId="{BACF4B31-3260-4F5F-9A49-FA463BDF39E3}" srcId="{6043F990-28B1-40A5-B86E-5A2F3C79433B}" destId="{8A175B4A-80FE-47A2-B7B4-A9E995636D4D}" srcOrd="9" destOrd="0" parTransId="{824336EB-6E9D-4DC4-BCAC-4BF48A592B97}" sibTransId="{2D469C17-C7C5-4793-B387-D3F57992F6FA}"/>
    <dgm:cxn modelId="{96D14735-B197-4A80-8A20-7512B96DAADF}" srcId="{6043F990-28B1-40A5-B86E-5A2F3C79433B}" destId="{D08CA244-B6F0-4DCF-B3BF-C892A6A3B44C}" srcOrd="2" destOrd="0" parTransId="{F6DEE7FC-1133-4139-9449-8132197822B3}" sibTransId="{2FD338E5-FF45-4700-8FA0-2BA1FAD29460}"/>
    <dgm:cxn modelId="{11880036-3277-4746-B58F-96BE5F63A855}" type="presOf" srcId="{37C75433-EC2B-4AD5-9259-B3C1E974694F}" destId="{596C4379-FF5A-644D-A490-2005EFB10BEA}" srcOrd="0" destOrd="0" presId="urn:microsoft.com/office/officeart/2008/layout/LinedList"/>
    <dgm:cxn modelId="{E39B6648-7862-3542-8877-3C3CED04CF99}" type="presOf" srcId="{95890956-81F9-4572-9930-2796DCCF3FCD}" destId="{7420F83C-0C1C-E24D-BD07-1F208D96B760}" srcOrd="0" destOrd="0" presId="urn:microsoft.com/office/officeart/2008/layout/LinedList"/>
    <dgm:cxn modelId="{F6EB6153-CBED-4BEF-8187-ED8BCD93DDB9}" srcId="{6043F990-28B1-40A5-B86E-5A2F3C79433B}" destId="{EA9053C7-DD2D-4646-9EB2-308513669AD1}" srcOrd="7" destOrd="0" parTransId="{89225076-54A4-472D-9A7C-4FC400C6E16C}" sibTransId="{4EFCA723-DF7B-4D9B-B361-26BFC89BF17B}"/>
    <dgm:cxn modelId="{74B48358-291B-4B9B-A583-32EDA09E0ABD}" srcId="{6043F990-28B1-40A5-B86E-5A2F3C79433B}" destId="{95890956-81F9-4572-9930-2796DCCF3FCD}" srcOrd="1" destOrd="0" parTransId="{9CE8CACF-CF76-4636-AB00-A041DD7B5585}" sibTransId="{3716A6F2-C2DD-4498-BBE5-23929F90F74A}"/>
    <dgm:cxn modelId="{23C61A5D-CD42-46C7-85D9-EE76F2C54CE2}" srcId="{6043F990-28B1-40A5-B86E-5A2F3C79433B}" destId="{FED1D379-33C4-4807-842C-FEEEE8346017}" srcOrd="11" destOrd="0" parTransId="{B14153E6-A9D6-478B-9FD1-217A0C6188DA}" sibTransId="{DD49BCFA-358F-49C2-B138-564AE68FA376}"/>
    <dgm:cxn modelId="{1E68C262-4B7C-ED4D-BBF1-206388F882F8}" type="presOf" srcId="{FED1D379-33C4-4807-842C-FEEEE8346017}" destId="{7669F017-6AD3-7B42-B96F-9F70051E23AC}" srcOrd="0" destOrd="0" presId="urn:microsoft.com/office/officeart/2008/layout/LinedList"/>
    <dgm:cxn modelId="{ED5FF263-ECFD-4E42-BEA0-E06CECF15989}" type="presOf" srcId="{D08CA244-B6F0-4DCF-B3BF-C892A6A3B44C}" destId="{848C9D35-6821-A749-86D5-679773979B0D}" srcOrd="0" destOrd="0" presId="urn:microsoft.com/office/officeart/2008/layout/LinedList"/>
    <dgm:cxn modelId="{F13D0668-BB1A-0549-8118-DE41B40BF473}" type="presOf" srcId="{89D2A5AB-9F69-475A-A737-088CA1098974}" destId="{3CAD9D4F-8BB9-D843-91A4-DD7AC070C320}" srcOrd="0" destOrd="0" presId="urn:microsoft.com/office/officeart/2008/layout/LinedList"/>
    <dgm:cxn modelId="{54F77B7E-2921-0C40-99B0-959E6CF629A8}" type="presOf" srcId="{F7AC091C-C97A-499E-9503-BEC3C3EA53C1}" destId="{5D525A5A-A8AA-7643-8859-2EB0FDB808C7}" srcOrd="0" destOrd="0" presId="urn:microsoft.com/office/officeart/2008/layout/LinedList"/>
    <dgm:cxn modelId="{E1B2C281-5348-FF40-914A-B5F0067A0F8A}" type="presOf" srcId="{8A175B4A-80FE-47A2-B7B4-A9E995636D4D}" destId="{836164E2-D053-994B-9790-74E2AF89364E}" srcOrd="0" destOrd="0" presId="urn:microsoft.com/office/officeart/2008/layout/LinedList"/>
    <dgm:cxn modelId="{FCAEF083-D45E-9E4B-A562-6835B061178D}" type="presOf" srcId="{C23FDE5F-4776-4C81-92DE-3C02E0FE332D}" destId="{F5C564D6-CFDF-6541-9D70-22212E28E58B}" srcOrd="0" destOrd="0" presId="urn:microsoft.com/office/officeart/2008/layout/LinedList"/>
    <dgm:cxn modelId="{FDFA438C-E71D-444D-8C1C-6C46484C4D08}" srcId="{6043F990-28B1-40A5-B86E-5A2F3C79433B}" destId="{7EA6F6F6-468F-49AA-9255-BA7233417B34}" srcOrd="3" destOrd="0" parTransId="{7A2F6B15-312D-4884-BA0D-88835EBA4FA8}" sibTransId="{EFBCE75F-276A-4431-B9D1-E778FA9FC396}"/>
    <dgm:cxn modelId="{85CE2792-B5C7-FE4F-8FC6-70DBBE23E53A}" type="presOf" srcId="{6043F990-28B1-40A5-B86E-5A2F3C79433B}" destId="{2C035BDB-F721-FE47-9F3A-561C647FD311}" srcOrd="0" destOrd="0" presId="urn:microsoft.com/office/officeart/2008/layout/LinedList"/>
    <dgm:cxn modelId="{BD83FEA1-2CBB-5941-B40F-09ACDEDDA11F}" type="presOf" srcId="{4790D081-0234-4DB1-AB11-D2D4E3E6E473}" destId="{1633103D-845A-6541-9E3E-71F2620C82F6}" srcOrd="0" destOrd="0" presId="urn:microsoft.com/office/officeart/2008/layout/LinedList"/>
    <dgm:cxn modelId="{B13E06A4-94F6-439E-9F9B-383EF88D8F69}" srcId="{304CA799-302F-4769-ABCB-3D5D432E32A8}" destId="{6043F990-28B1-40A5-B86E-5A2F3C79433B}" srcOrd="0" destOrd="0" parTransId="{F535B678-1F31-43F4-8C38-DD8429E82746}" sibTransId="{4E02617C-9C0E-4CF5-B71D-C25FE3C99430}"/>
    <dgm:cxn modelId="{CED474A6-784E-449D-95BD-2A5211075EEF}" srcId="{6043F990-28B1-40A5-B86E-5A2F3C79433B}" destId="{37C75433-EC2B-4AD5-9259-B3C1E974694F}" srcOrd="8" destOrd="0" parTransId="{49C79433-46A0-4A1B-A343-730D583C56D9}" sibTransId="{18D3A9FD-61E7-40EE-A6DD-19DCE9641CC1}"/>
    <dgm:cxn modelId="{E82896B8-234F-4FE1-BED9-A9F1E715DBF1}" srcId="{6043F990-28B1-40A5-B86E-5A2F3C79433B}" destId="{C23FDE5F-4776-4C81-92DE-3C02E0FE332D}" srcOrd="0" destOrd="0" parTransId="{CE12C79C-84C5-44AA-9836-8A73FA66A8D6}" sibTransId="{9F318683-D51F-466B-8267-D31C5C1FADF3}"/>
    <dgm:cxn modelId="{43CB75C6-FB25-4CD3-B611-FA5F80962CB8}" srcId="{6043F990-28B1-40A5-B86E-5A2F3C79433B}" destId="{F8ECD28D-FFC4-47AF-85FB-F2F9698AD1D6}" srcOrd="4" destOrd="0" parTransId="{1B94D077-E64D-46C6-96ED-441EAD80814B}" sibTransId="{60612275-4EE5-4A9E-834B-60EDF0B1A444}"/>
    <dgm:cxn modelId="{B464BBCE-27C8-CC48-914C-266EBEE18829}" type="presOf" srcId="{EA9053C7-DD2D-4646-9EB2-308513669AD1}" destId="{B22CFC80-819E-C446-97BA-B4949961E4DD}" srcOrd="0" destOrd="0" presId="urn:microsoft.com/office/officeart/2008/layout/LinedList"/>
    <dgm:cxn modelId="{C3CBB1E8-04CC-DF43-BFF7-F88784150B2C}" type="presOf" srcId="{7EA6F6F6-468F-49AA-9255-BA7233417B34}" destId="{36168036-8F5F-5E45-A2DE-63346A74AF98}" srcOrd="0" destOrd="0" presId="urn:microsoft.com/office/officeart/2008/layout/LinedList"/>
    <dgm:cxn modelId="{0819A1EF-7CF5-4FCD-B3E1-EFFAE0D4D9D2}" srcId="{6043F990-28B1-40A5-B86E-5A2F3C79433B}" destId="{F7AC091C-C97A-499E-9503-BEC3C3EA53C1}" srcOrd="6" destOrd="0" parTransId="{CCF97B30-FBC0-4A9C-8D89-E123C034FDD2}" sibTransId="{3890EAAC-7BD1-45DE-8943-3F7F4B11B14C}"/>
    <dgm:cxn modelId="{2CD422F7-4415-6945-9D38-EDEE78305240}" type="presOf" srcId="{F8ECD28D-FFC4-47AF-85FB-F2F9698AD1D6}" destId="{501F74CA-AB4F-FC41-BB5A-5703918D7303}" srcOrd="0" destOrd="0" presId="urn:microsoft.com/office/officeart/2008/layout/LinedList"/>
    <dgm:cxn modelId="{8832896F-B157-874D-B610-A94FAE52D929}" type="presParOf" srcId="{4F616540-3A59-8547-999D-E72E9EDCB483}" destId="{EA481B21-B711-574F-9FC1-AE2F51EB1081}" srcOrd="0" destOrd="0" presId="urn:microsoft.com/office/officeart/2008/layout/LinedList"/>
    <dgm:cxn modelId="{A16EBD57-C022-0A4F-8A3D-02229C80865A}" type="presParOf" srcId="{4F616540-3A59-8547-999D-E72E9EDCB483}" destId="{83CFB0A2-FEC0-1548-899A-C6A67BEC8E6B}" srcOrd="1" destOrd="0" presId="urn:microsoft.com/office/officeart/2008/layout/LinedList"/>
    <dgm:cxn modelId="{7AF2F608-1E05-B240-A78A-21E72FBB9ED3}" type="presParOf" srcId="{83CFB0A2-FEC0-1548-899A-C6A67BEC8E6B}" destId="{2C035BDB-F721-FE47-9F3A-561C647FD311}" srcOrd="0" destOrd="0" presId="urn:microsoft.com/office/officeart/2008/layout/LinedList"/>
    <dgm:cxn modelId="{D6005DA0-9012-4249-83E2-5D082B64B25C}" type="presParOf" srcId="{83CFB0A2-FEC0-1548-899A-C6A67BEC8E6B}" destId="{1607CEF3-E0BA-DC47-B7E3-5DDD01B7E3BB}" srcOrd="1" destOrd="0" presId="urn:microsoft.com/office/officeart/2008/layout/LinedList"/>
    <dgm:cxn modelId="{F8A50747-B00D-3947-8A41-9069BDE0AA4E}" type="presParOf" srcId="{1607CEF3-E0BA-DC47-B7E3-5DDD01B7E3BB}" destId="{A59841D6-7059-3F41-9FDB-94CDDB965190}" srcOrd="0" destOrd="0" presId="urn:microsoft.com/office/officeart/2008/layout/LinedList"/>
    <dgm:cxn modelId="{63EB0936-9870-C742-87C0-1706B7DB3C68}" type="presParOf" srcId="{1607CEF3-E0BA-DC47-B7E3-5DDD01B7E3BB}" destId="{E0815B84-6D8E-4B4C-AAD2-460583A98883}" srcOrd="1" destOrd="0" presId="urn:microsoft.com/office/officeart/2008/layout/LinedList"/>
    <dgm:cxn modelId="{AECD5A34-883C-7345-A07F-9090B1646F34}" type="presParOf" srcId="{E0815B84-6D8E-4B4C-AAD2-460583A98883}" destId="{7E0B186C-CBFA-4E43-ADF2-63AEA3F01710}" srcOrd="0" destOrd="0" presId="urn:microsoft.com/office/officeart/2008/layout/LinedList"/>
    <dgm:cxn modelId="{9920413F-74E0-A842-BC77-B2A725356C80}" type="presParOf" srcId="{E0815B84-6D8E-4B4C-AAD2-460583A98883}" destId="{F5C564D6-CFDF-6541-9D70-22212E28E58B}" srcOrd="1" destOrd="0" presId="urn:microsoft.com/office/officeart/2008/layout/LinedList"/>
    <dgm:cxn modelId="{85DBDC13-B85B-6B47-8A1D-08D57E39C14F}" type="presParOf" srcId="{E0815B84-6D8E-4B4C-AAD2-460583A98883}" destId="{06FB2BF6-BA6E-DC4B-BA63-C3B4E639FC73}" srcOrd="2" destOrd="0" presId="urn:microsoft.com/office/officeart/2008/layout/LinedList"/>
    <dgm:cxn modelId="{53001743-26A0-914B-BEAA-8EC4DC7038C4}" type="presParOf" srcId="{1607CEF3-E0BA-DC47-B7E3-5DDD01B7E3BB}" destId="{A870F6B3-02CF-6C4A-9C44-EEBD8529F96F}" srcOrd="2" destOrd="0" presId="urn:microsoft.com/office/officeart/2008/layout/LinedList"/>
    <dgm:cxn modelId="{F0AAB75B-11A9-2F43-AA08-F79A01E9ED7D}" type="presParOf" srcId="{1607CEF3-E0BA-DC47-B7E3-5DDD01B7E3BB}" destId="{EE41515C-2354-0240-B4D1-519F446C2409}" srcOrd="3" destOrd="0" presId="urn:microsoft.com/office/officeart/2008/layout/LinedList"/>
    <dgm:cxn modelId="{8F367A9E-B9F4-534B-B5BA-66DC2BB1DDC3}" type="presParOf" srcId="{1607CEF3-E0BA-DC47-B7E3-5DDD01B7E3BB}" destId="{4E9F2E78-5759-BC4C-A8CC-6DDEAC4C18ED}" srcOrd="4" destOrd="0" presId="urn:microsoft.com/office/officeart/2008/layout/LinedList"/>
    <dgm:cxn modelId="{8DB62AB0-DB61-AD49-8BE2-1D9445825877}" type="presParOf" srcId="{4E9F2E78-5759-BC4C-A8CC-6DDEAC4C18ED}" destId="{CAD574E4-BC8A-4D41-BD69-061FDD2E525E}" srcOrd="0" destOrd="0" presId="urn:microsoft.com/office/officeart/2008/layout/LinedList"/>
    <dgm:cxn modelId="{1BA30DD3-B571-BE47-9013-DE87E02D6C7B}" type="presParOf" srcId="{4E9F2E78-5759-BC4C-A8CC-6DDEAC4C18ED}" destId="{7420F83C-0C1C-E24D-BD07-1F208D96B760}" srcOrd="1" destOrd="0" presId="urn:microsoft.com/office/officeart/2008/layout/LinedList"/>
    <dgm:cxn modelId="{4B18B16E-521D-1543-8CF6-9F5B850356B3}" type="presParOf" srcId="{4E9F2E78-5759-BC4C-A8CC-6DDEAC4C18ED}" destId="{D35B2F01-DCB7-9B4A-80A8-E191DB3DAC7F}" srcOrd="2" destOrd="0" presId="urn:microsoft.com/office/officeart/2008/layout/LinedList"/>
    <dgm:cxn modelId="{D06F2D5D-4AD8-FD49-9381-948A65199265}" type="presParOf" srcId="{1607CEF3-E0BA-DC47-B7E3-5DDD01B7E3BB}" destId="{3CEA3B22-37C2-5C41-BBC7-F55FA2419631}" srcOrd="5" destOrd="0" presId="urn:microsoft.com/office/officeart/2008/layout/LinedList"/>
    <dgm:cxn modelId="{3752B8C9-F59E-884C-B213-AFAD25B85998}" type="presParOf" srcId="{1607CEF3-E0BA-DC47-B7E3-5DDD01B7E3BB}" destId="{18346949-6BC7-B443-AD95-351732687C1F}" srcOrd="6" destOrd="0" presId="urn:microsoft.com/office/officeart/2008/layout/LinedList"/>
    <dgm:cxn modelId="{C02E5E77-60C6-AF43-9876-0EC91C97C239}" type="presParOf" srcId="{1607CEF3-E0BA-DC47-B7E3-5DDD01B7E3BB}" destId="{B3C8F6E1-8F24-394C-AB09-CACBBAC7AA35}" srcOrd="7" destOrd="0" presId="urn:microsoft.com/office/officeart/2008/layout/LinedList"/>
    <dgm:cxn modelId="{26BB1D1B-5633-1B49-B07C-5B75D779C6B5}" type="presParOf" srcId="{B3C8F6E1-8F24-394C-AB09-CACBBAC7AA35}" destId="{ED23A9AC-E0CC-FB4A-B16E-A688789AA951}" srcOrd="0" destOrd="0" presId="urn:microsoft.com/office/officeart/2008/layout/LinedList"/>
    <dgm:cxn modelId="{96A7B85A-633D-A243-9870-527401CC0A54}" type="presParOf" srcId="{B3C8F6E1-8F24-394C-AB09-CACBBAC7AA35}" destId="{848C9D35-6821-A749-86D5-679773979B0D}" srcOrd="1" destOrd="0" presId="urn:microsoft.com/office/officeart/2008/layout/LinedList"/>
    <dgm:cxn modelId="{A2E5C983-C849-EB40-BCEB-F1A48A5D35CE}" type="presParOf" srcId="{B3C8F6E1-8F24-394C-AB09-CACBBAC7AA35}" destId="{7A5147A1-B65A-CD46-8D96-80853595B9CA}" srcOrd="2" destOrd="0" presId="urn:microsoft.com/office/officeart/2008/layout/LinedList"/>
    <dgm:cxn modelId="{DC15C324-E709-044E-9E3A-02B7934613D0}" type="presParOf" srcId="{1607CEF3-E0BA-DC47-B7E3-5DDD01B7E3BB}" destId="{FF634F1C-3B20-5143-B730-6A2B2C38FB0F}" srcOrd="8" destOrd="0" presId="urn:microsoft.com/office/officeart/2008/layout/LinedList"/>
    <dgm:cxn modelId="{2997FECD-7D5E-6D4A-8053-F81CAD831EAA}" type="presParOf" srcId="{1607CEF3-E0BA-DC47-B7E3-5DDD01B7E3BB}" destId="{45292F56-9461-114A-889E-07D390DA957C}" srcOrd="9" destOrd="0" presId="urn:microsoft.com/office/officeart/2008/layout/LinedList"/>
    <dgm:cxn modelId="{B1DB1B5A-6785-6A47-B378-E20729CBB1F4}" type="presParOf" srcId="{1607CEF3-E0BA-DC47-B7E3-5DDD01B7E3BB}" destId="{0E306A5B-A625-6C49-A12A-6BD1E0694D3B}" srcOrd="10" destOrd="0" presId="urn:microsoft.com/office/officeart/2008/layout/LinedList"/>
    <dgm:cxn modelId="{5AE32245-9591-5542-B925-8FDC3F44AE60}" type="presParOf" srcId="{0E306A5B-A625-6C49-A12A-6BD1E0694D3B}" destId="{4FA9BECD-91F0-9B47-9E8A-FB161F724DF8}" srcOrd="0" destOrd="0" presId="urn:microsoft.com/office/officeart/2008/layout/LinedList"/>
    <dgm:cxn modelId="{07A831C2-3739-1041-9D50-0C37FDFD7593}" type="presParOf" srcId="{0E306A5B-A625-6C49-A12A-6BD1E0694D3B}" destId="{36168036-8F5F-5E45-A2DE-63346A74AF98}" srcOrd="1" destOrd="0" presId="urn:microsoft.com/office/officeart/2008/layout/LinedList"/>
    <dgm:cxn modelId="{3AB7CD4E-FAB5-9242-BD20-970360B15912}" type="presParOf" srcId="{0E306A5B-A625-6C49-A12A-6BD1E0694D3B}" destId="{2D856FA4-661B-5844-939E-5A881914D9AE}" srcOrd="2" destOrd="0" presId="urn:microsoft.com/office/officeart/2008/layout/LinedList"/>
    <dgm:cxn modelId="{F26B50D8-06A1-B741-9795-FE0B6632F1D8}" type="presParOf" srcId="{1607CEF3-E0BA-DC47-B7E3-5DDD01B7E3BB}" destId="{709DE4D9-B262-D34B-9ACE-678FCCA3501E}" srcOrd="11" destOrd="0" presId="urn:microsoft.com/office/officeart/2008/layout/LinedList"/>
    <dgm:cxn modelId="{024BA91F-A45F-5C48-AB3F-B30441BBA13D}" type="presParOf" srcId="{1607CEF3-E0BA-DC47-B7E3-5DDD01B7E3BB}" destId="{FFDC250B-B806-4140-85D7-70D4C24281D6}" srcOrd="12" destOrd="0" presId="urn:microsoft.com/office/officeart/2008/layout/LinedList"/>
    <dgm:cxn modelId="{92A287FE-C700-8E43-B746-9B4B2C6E62B2}" type="presParOf" srcId="{1607CEF3-E0BA-DC47-B7E3-5DDD01B7E3BB}" destId="{62810C4C-C4B0-944A-97FD-3574519A5BAF}" srcOrd="13" destOrd="0" presId="urn:microsoft.com/office/officeart/2008/layout/LinedList"/>
    <dgm:cxn modelId="{95CDB686-9E13-C549-8B14-A63214392944}" type="presParOf" srcId="{62810C4C-C4B0-944A-97FD-3574519A5BAF}" destId="{A3840B42-20A0-F44B-A941-A75631DCB913}" srcOrd="0" destOrd="0" presId="urn:microsoft.com/office/officeart/2008/layout/LinedList"/>
    <dgm:cxn modelId="{BB5BDC81-1D2A-6248-B95A-05621CFC2163}" type="presParOf" srcId="{62810C4C-C4B0-944A-97FD-3574519A5BAF}" destId="{501F74CA-AB4F-FC41-BB5A-5703918D7303}" srcOrd="1" destOrd="0" presId="urn:microsoft.com/office/officeart/2008/layout/LinedList"/>
    <dgm:cxn modelId="{CB8CA0DC-C3F0-094D-AD68-CF29000E09B5}" type="presParOf" srcId="{62810C4C-C4B0-944A-97FD-3574519A5BAF}" destId="{BDF6448E-DDAD-2E4D-B225-41661A53AB0D}" srcOrd="2" destOrd="0" presId="urn:microsoft.com/office/officeart/2008/layout/LinedList"/>
    <dgm:cxn modelId="{96EA7EC5-958A-844B-9DEB-C4C925215B0F}" type="presParOf" srcId="{1607CEF3-E0BA-DC47-B7E3-5DDD01B7E3BB}" destId="{A83E6F83-AEB8-E447-8BE2-6BD11D875389}" srcOrd="14" destOrd="0" presId="urn:microsoft.com/office/officeart/2008/layout/LinedList"/>
    <dgm:cxn modelId="{A5DF3E9C-6B06-7D4D-840B-A764375DDA33}" type="presParOf" srcId="{1607CEF3-E0BA-DC47-B7E3-5DDD01B7E3BB}" destId="{A952A880-3B42-BF42-8FC1-528EDBBD2C5D}" srcOrd="15" destOrd="0" presId="urn:microsoft.com/office/officeart/2008/layout/LinedList"/>
    <dgm:cxn modelId="{130FCA00-DF62-7846-B2A5-EF2140AD156B}" type="presParOf" srcId="{1607CEF3-E0BA-DC47-B7E3-5DDD01B7E3BB}" destId="{EA7485C3-521D-154B-8390-E7208CF6C794}" srcOrd="16" destOrd="0" presId="urn:microsoft.com/office/officeart/2008/layout/LinedList"/>
    <dgm:cxn modelId="{0A9FA045-DA24-9849-A955-D3DEF288F9F2}" type="presParOf" srcId="{EA7485C3-521D-154B-8390-E7208CF6C794}" destId="{779ADA14-61A4-CD42-BC4C-140D07B31C04}" srcOrd="0" destOrd="0" presId="urn:microsoft.com/office/officeart/2008/layout/LinedList"/>
    <dgm:cxn modelId="{7860469B-D621-A84D-ACFD-60B7B72F8ADC}" type="presParOf" srcId="{EA7485C3-521D-154B-8390-E7208CF6C794}" destId="{3CAD9D4F-8BB9-D843-91A4-DD7AC070C320}" srcOrd="1" destOrd="0" presId="urn:microsoft.com/office/officeart/2008/layout/LinedList"/>
    <dgm:cxn modelId="{9AF51D2E-B9A2-8D45-8624-1C263F47BD7E}" type="presParOf" srcId="{EA7485C3-521D-154B-8390-E7208CF6C794}" destId="{B04D1419-455A-ED43-A67F-A90F4806508B}" srcOrd="2" destOrd="0" presId="urn:microsoft.com/office/officeart/2008/layout/LinedList"/>
    <dgm:cxn modelId="{36671418-31B7-714E-B6D6-D4CCCBEDB18C}" type="presParOf" srcId="{1607CEF3-E0BA-DC47-B7E3-5DDD01B7E3BB}" destId="{9E8BC885-9233-7D4D-A08E-52928C90C5F8}" srcOrd="17" destOrd="0" presId="urn:microsoft.com/office/officeart/2008/layout/LinedList"/>
    <dgm:cxn modelId="{A88EBB5E-99AB-CD46-B0EE-3AB9560D8566}" type="presParOf" srcId="{1607CEF3-E0BA-DC47-B7E3-5DDD01B7E3BB}" destId="{23D11349-5A28-3545-8897-E10251276D8D}" srcOrd="18" destOrd="0" presId="urn:microsoft.com/office/officeart/2008/layout/LinedList"/>
    <dgm:cxn modelId="{0D092D3F-4E13-BD41-9FF2-CF0C20BF045F}" type="presParOf" srcId="{1607CEF3-E0BA-DC47-B7E3-5DDD01B7E3BB}" destId="{FF9DF533-AFD3-AC4C-A2D0-A9155DDC8EE6}" srcOrd="19" destOrd="0" presId="urn:microsoft.com/office/officeart/2008/layout/LinedList"/>
    <dgm:cxn modelId="{C95770B7-2657-2941-967A-DCD0443CABBF}" type="presParOf" srcId="{FF9DF533-AFD3-AC4C-A2D0-A9155DDC8EE6}" destId="{EF513920-76A5-8448-9903-86C37CAD7B15}" srcOrd="0" destOrd="0" presId="urn:microsoft.com/office/officeart/2008/layout/LinedList"/>
    <dgm:cxn modelId="{81C016BF-9C66-6E44-9BC7-E2DDEA63A6F1}" type="presParOf" srcId="{FF9DF533-AFD3-AC4C-A2D0-A9155DDC8EE6}" destId="{5D525A5A-A8AA-7643-8859-2EB0FDB808C7}" srcOrd="1" destOrd="0" presId="urn:microsoft.com/office/officeart/2008/layout/LinedList"/>
    <dgm:cxn modelId="{92A938F2-2B4F-C940-8908-A865624F8FC8}" type="presParOf" srcId="{FF9DF533-AFD3-AC4C-A2D0-A9155DDC8EE6}" destId="{E350E1A5-467A-8F44-8320-065421BC8683}" srcOrd="2" destOrd="0" presId="urn:microsoft.com/office/officeart/2008/layout/LinedList"/>
    <dgm:cxn modelId="{95F56F24-6FCF-FB45-85C1-AA7F1998ACA9}" type="presParOf" srcId="{1607CEF3-E0BA-DC47-B7E3-5DDD01B7E3BB}" destId="{10CA3EBC-27CA-0E47-80A3-E71B33DFB63E}" srcOrd="20" destOrd="0" presId="urn:microsoft.com/office/officeart/2008/layout/LinedList"/>
    <dgm:cxn modelId="{A0A85A24-EFD5-F145-B787-FDDCBDC38EC5}" type="presParOf" srcId="{1607CEF3-E0BA-DC47-B7E3-5DDD01B7E3BB}" destId="{0167D486-2BFF-CA48-B965-2E16BB41A8A3}" srcOrd="21" destOrd="0" presId="urn:microsoft.com/office/officeart/2008/layout/LinedList"/>
    <dgm:cxn modelId="{40E3B2F6-023F-1047-82D5-9759B8477470}" type="presParOf" srcId="{1607CEF3-E0BA-DC47-B7E3-5DDD01B7E3BB}" destId="{DD5CD05A-398E-AC43-B17F-8DC29DD42F99}" srcOrd="22" destOrd="0" presId="urn:microsoft.com/office/officeart/2008/layout/LinedList"/>
    <dgm:cxn modelId="{CE170720-1B13-014D-9445-2B14B2FAE67D}" type="presParOf" srcId="{DD5CD05A-398E-AC43-B17F-8DC29DD42F99}" destId="{383311A4-9859-CC42-B9C5-42707110B2CD}" srcOrd="0" destOrd="0" presId="urn:microsoft.com/office/officeart/2008/layout/LinedList"/>
    <dgm:cxn modelId="{6C709111-BB55-E44D-B48C-A58AC10CDC42}" type="presParOf" srcId="{DD5CD05A-398E-AC43-B17F-8DC29DD42F99}" destId="{B22CFC80-819E-C446-97BA-B4949961E4DD}" srcOrd="1" destOrd="0" presId="urn:microsoft.com/office/officeart/2008/layout/LinedList"/>
    <dgm:cxn modelId="{68C32ED9-E798-B44B-872E-62B6A8619B28}" type="presParOf" srcId="{DD5CD05A-398E-AC43-B17F-8DC29DD42F99}" destId="{DA6FCCDA-BF56-EB43-89D2-008F338C385C}" srcOrd="2" destOrd="0" presId="urn:microsoft.com/office/officeart/2008/layout/LinedList"/>
    <dgm:cxn modelId="{156451CE-C6AF-F54C-8A7C-8760984E6548}" type="presParOf" srcId="{1607CEF3-E0BA-DC47-B7E3-5DDD01B7E3BB}" destId="{EE0A2C07-6BDC-B84E-9473-7E1924D5D077}" srcOrd="23" destOrd="0" presId="urn:microsoft.com/office/officeart/2008/layout/LinedList"/>
    <dgm:cxn modelId="{024AE8F0-FCFE-AA42-AE33-AA67C5CE58F8}" type="presParOf" srcId="{1607CEF3-E0BA-DC47-B7E3-5DDD01B7E3BB}" destId="{F0877C01-4030-B849-A76B-0037D9652578}" srcOrd="24" destOrd="0" presId="urn:microsoft.com/office/officeart/2008/layout/LinedList"/>
    <dgm:cxn modelId="{10CF5D2F-16A8-EC48-92E4-E04B532E306F}" type="presParOf" srcId="{1607CEF3-E0BA-DC47-B7E3-5DDD01B7E3BB}" destId="{A198A306-137C-DA4D-9BFF-BE89807F4E18}" srcOrd="25" destOrd="0" presId="urn:microsoft.com/office/officeart/2008/layout/LinedList"/>
    <dgm:cxn modelId="{1AFB2627-F45D-3F4C-A89F-C4E3203F0C1E}" type="presParOf" srcId="{A198A306-137C-DA4D-9BFF-BE89807F4E18}" destId="{9581FC4E-C311-6D41-9E51-05A8E39D12CD}" srcOrd="0" destOrd="0" presId="urn:microsoft.com/office/officeart/2008/layout/LinedList"/>
    <dgm:cxn modelId="{2B0F4B73-6803-9C40-B6C0-1C08562A57BF}" type="presParOf" srcId="{A198A306-137C-DA4D-9BFF-BE89807F4E18}" destId="{596C4379-FF5A-644D-A490-2005EFB10BEA}" srcOrd="1" destOrd="0" presId="urn:microsoft.com/office/officeart/2008/layout/LinedList"/>
    <dgm:cxn modelId="{84AAF806-BF85-AF45-86AC-90A695B2FBCC}" type="presParOf" srcId="{A198A306-137C-DA4D-9BFF-BE89807F4E18}" destId="{A597AE3D-6076-A24F-9A23-267C4F0413D1}" srcOrd="2" destOrd="0" presId="urn:microsoft.com/office/officeart/2008/layout/LinedList"/>
    <dgm:cxn modelId="{BB5E3EB2-5593-A841-B20A-AF07F3D2887B}" type="presParOf" srcId="{1607CEF3-E0BA-DC47-B7E3-5DDD01B7E3BB}" destId="{E8336ED4-DDD7-2E45-9BD0-322A17A5D0C0}" srcOrd="26" destOrd="0" presId="urn:microsoft.com/office/officeart/2008/layout/LinedList"/>
    <dgm:cxn modelId="{3857AC7C-10BE-6F4C-9E6A-1A9DE797FD37}" type="presParOf" srcId="{1607CEF3-E0BA-DC47-B7E3-5DDD01B7E3BB}" destId="{B587AED3-7479-854D-ADB8-ECAEE3074F41}" srcOrd="27" destOrd="0" presId="urn:microsoft.com/office/officeart/2008/layout/LinedList"/>
    <dgm:cxn modelId="{6C785034-4257-1E4B-8435-EFC92F1CCBF6}" type="presParOf" srcId="{1607CEF3-E0BA-DC47-B7E3-5DDD01B7E3BB}" destId="{8008361A-ADDB-2F47-9039-1A703E5AF98D}" srcOrd="28" destOrd="0" presId="urn:microsoft.com/office/officeart/2008/layout/LinedList"/>
    <dgm:cxn modelId="{2F8AA280-2A95-A54F-8CDC-3AF006C04D37}" type="presParOf" srcId="{8008361A-ADDB-2F47-9039-1A703E5AF98D}" destId="{8DDE1635-7E8C-A74E-8B64-C836D0E28171}" srcOrd="0" destOrd="0" presId="urn:microsoft.com/office/officeart/2008/layout/LinedList"/>
    <dgm:cxn modelId="{863C4DBD-9BDB-0741-8F9A-3B2BDF38873B}" type="presParOf" srcId="{8008361A-ADDB-2F47-9039-1A703E5AF98D}" destId="{836164E2-D053-994B-9790-74E2AF89364E}" srcOrd="1" destOrd="0" presId="urn:microsoft.com/office/officeart/2008/layout/LinedList"/>
    <dgm:cxn modelId="{FA3B0B91-99F5-C34A-9560-CB2863E83404}" type="presParOf" srcId="{8008361A-ADDB-2F47-9039-1A703E5AF98D}" destId="{0EF08249-9AD1-D94A-B6D1-8E44E959D6B0}" srcOrd="2" destOrd="0" presId="urn:microsoft.com/office/officeart/2008/layout/LinedList"/>
    <dgm:cxn modelId="{B637975F-BEED-3C44-B7A4-A5C5ECF1C8E6}" type="presParOf" srcId="{1607CEF3-E0BA-DC47-B7E3-5DDD01B7E3BB}" destId="{E8728950-5C08-E541-9141-4FD9512D5AE3}" srcOrd="29" destOrd="0" presId="urn:microsoft.com/office/officeart/2008/layout/LinedList"/>
    <dgm:cxn modelId="{EAC88700-5491-0047-A330-8FFC3254BA78}" type="presParOf" srcId="{1607CEF3-E0BA-DC47-B7E3-5DDD01B7E3BB}" destId="{7C312EBB-4AF6-104A-86A8-F3F40FA5E0CF}" srcOrd="30" destOrd="0" presId="urn:microsoft.com/office/officeart/2008/layout/LinedList"/>
    <dgm:cxn modelId="{43004C78-659C-EC4B-9173-BE61424DC697}" type="presParOf" srcId="{1607CEF3-E0BA-DC47-B7E3-5DDD01B7E3BB}" destId="{CC7AA9C2-047B-3445-9A4A-686E76C5DCE9}" srcOrd="31" destOrd="0" presId="urn:microsoft.com/office/officeart/2008/layout/LinedList"/>
    <dgm:cxn modelId="{C6A1F5A5-D58C-9349-9569-FA794F975712}" type="presParOf" srcId="{CC7AA9C2-047B-3445-9A4A-686E76C5DCE9}" destId="{E446BEF8-4A84-0544-BA3A-252931CEEE0F}" srcOrd="0" destOrd="0" presId="urn:microsoft.com/office/officeart/2008/layout/LinedList"/>
    <dgm:cxn modelId="{0C6F8C62-85B3-F940-87BF-1882CCB4BAFA}" type="presParOf" srcId="{CC7AA9C2-047B-3445-9A4A-686E76C5DCE9}" destId="{1633103D-845A-6541-9E3E-71F2620C82F6}" srcOrd="1" destOrd="0" presId="urn:microsoft.com/office/officeart/2008/layout/LinedList"/>
    <dgm:cxn modelId="{8189C2DB-39D2-574B-881C-4A89974E1DEF}" type="presParOf" srcId="{CC7AA9C2-047B-3445-9A4A-686E76C5DCE9}" destId="{8AE28A30-34FE-2540-9ABA-913EA6B72A59}" srcOrd="2" destOrd="0" presId="urn:microsoft.com/office/officeart/2008/layout/LinedList"/>
    <dgm:cxn modelId="{AC2BCB3B-7737-0540-9422-CAC936EF6A80}" type="presParOf" srcId="{1607CEF3-E0BA-DC47-B7E3-5DDD01B7E3BB}" destId="{0E80EE5D-B267-554C-AC58-E653BA087A83}" srcOrd="32" destOrd="0" presId="urn:microsoft.com/office/officeart/2008/layout/LinedList"/>
    <dgm:cxn modelId="{A9D2D6DA-D707-A943-B9B5-66E1145A817E}" type="presParOf" srcId="{1607CEF3-E0BA-DC47-B7E3-5DDD01B7E3BB}" destId="{64A4CFE9-C3F1-5A46-8975-7A58AB0602F1}" srcOrd="33" destOrd="0" presId="urn:microsoft.com/office/officeart/2008/layout/LinedList"/>
    <dgm:cxn modelId="{181CA5E9-B268-C849-98B9-A9B7BD8D8265}" type="presParOf" srcId="{1607CEF3-E0BA-DC47-B7E3-5DDD01B7E3BB}" destId="{79F2AD60-9854-9848-8E65-26648BE2D301}" srcOrd="34" destOrd="0" presId="urn:microsoft.com/office/officeart/2008/layout/LinedList"/>
    <dgm:cxn modelId="{85413D17-5E6A-0149-9470-E48CC5CBE929}" type="presParOf" srcId="{79F2AD60-9854-9848-8E65-26648BE2D301}" destId="{BB51AEF9-D460-CF4C-AE32-8F385DDB8D4A}" srcOrd="0" destOrd="0" presId="urn:microsoft.com/office/officeart/2008/layout/LinedList"/>
    <dgm:cxn modelId="{29FC23E1-A099-B44F-8E79-9BC7582A8781}" type="presParOf" srcId="{79F2AD60-9854-9848-8E65-26648BE2D301}" destId="{7669F017-6AD3-7B42-B96F-9F70051E23AC}" srcOrd="1" destOrd="0" presId="urn:microsoft.com/office/officeart/2008/layout/LinedList"/>
    <dgm:cxn modelId="{8DF524F6-46E9-E449-859F-6220DFB37F00}" type="presParOf" srcId="{79F2AD60-9854-9848-8E65-26648BE2D301}" destId="{BBD092B1-B598-6040-A837-C22483042E71}" srcOrd="2" destOrd="0" presId="urn:microsoft.com/office/officeart/2008/layout/LinedList"/>
    <dgm:cxn modelId="{386887DF-ED71-194C-9573-6C342CE76FEF}" type="presParOf" srcId="{1607CEF3-E0BA-DC47-B7E3-5DDD01B7E3BB}" destId="{94279587-7158-E34C-BF35-D84E286297E1}" srcOrd="35" destOrd="0" presId="urn:microsoft.com/office/officeart/2008/layout/LinedList"/>
    <dgm:cxn modelId="{2531A530-D03E-1044-BBC1-9382FE52B57B}" type="presParOf" srcId="{1607CEF3-E0BA-DC47-B7E3-5DDD01B7E3BB}" destId="{4C3CB4C7-EBCE-0B49-87CB-FFAFC250932D}" srcOrd="3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A98096-CB8B-BC42-BD96-C1E6A793C32D}">
      <dsp:nvSpPr>
        <dsp:cNvPr id="0" name=""/>
        <dsp:cNvSpPr/>
      </dsp:nvSpPr>
      <dsp:spPr>
        <a:xfrm>
          <a:off x="2337611" y="409009"/>
          <a:ext cx="326881" cy="91440"/>
        </a:xfrm>
        <a:custGeom>
          <a:avLst/>
          <a:gdLst/>
          <a:ahLst/>
          <a:cxnLst/>
          <a:rect l="0" t="0" r="0" b="0"/>
          <a:pathLst>
            <a:path>
              <a:moveTo>
                <a:pt x="0" y="88351"/>
              </a:moveTo>
              <a:lnTo>
                <a:pt x="180540" y="88351"/>
              </a:lnTo>
              <a:lnTo>
                <a:pt x="180540" y="45720"/>
              </a:lnTo>
              <a:lnTo>
                <a:pt x="326881"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92052" y="452992"/>
        <a:ext cx="18000" cy="3473"/>
      </dsp:txXfrm>
    </dsp:sp>
    <dsp:sp modelId="{3757ED7A-D5AF-814E-B318-B68AAAF44690}">
      <dsp:nvSpPr>
        <dsp:cNvPr id="0" name=""/>
        <dsp:cNvSpPr/>
      </dsp:nvSpPr>
      <dsp:spPr>
        <a:xfrm>
          <a:off x="829266" y="44316"/>
          <a:ext cx="1510145" cy="906087"/>
        </a:xfrm>
        <a:prstGeom prst="rect">
          <a:avLst/>
        </a:prstGeom>
        <a:solidFill>
          <a:schemeClr val="tx2">
            <a:lumMod val="75000"/>
          </a:schemeClr>
        </a:solidFill>
        <a:ln w="19050" cap="rnd"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2.06 million unique readers</a:t>
          </a:r>
        </a:p>
      </dsp:txBody>
      <dsp:txXfrm>
        <a:off x="829266" y="44316"/>
        <a:ext cx="1510145" cy="906087"/>
      </dsp:txXfrm>
    </dsp:sp>
    <dsp:sp modelId="{F1EB378F-A372-034A-8F78-AF621DBCE1CD}">
      <dsp:nvSpPr>
        <dsp:cNvPr id="0" name=""/>
        <dsp:cNvSpPr/>
      </dsp:nvSpPr>
      <dsp:spPr>
        <a:xfrm>
          <a:off x="4205239" y="409009"/>
          <a:ext cx="337996" cy="91440"/>
        </a:xfrm>
        <a:custGeom>
          <a:avLst/>
          <a:gdLst/>
          <a:ahLst/>
          <a:cxnLst/>
          <a:rect l="0" t="0" r="0" b="0"/>
          <a:pathLst>
            <a:path>
              <a:moveTo>
                <a:pt x="0" y="45720"/>
              </a:moveTo>
              <a:lnTo>
                <a:pt x="186098" y="45720"/>
              </a:lnTo>
              <a:lnTo>
                <a:pt x="186098" y="66985"/>
              </a:lnTo>
              <a:lnTo>
                <a:pt x="337996" y="66985"/>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65007" y="452992"/>
        <a:ext cx="18460" cy="3473"/>
      </dsp:txXfrm>
    </dsp:sp>
    <dsp:sp modelId="{8648C732-AC97-B247-8EFD-E600631C0D0C}">
      <dsp:nvSpPr>
        <dsp:cNvPr id="0" name=""/>
        <dsp:cNvSpPr/>
      </dsp:nvSpPr>
      <dsp:spPr>
        <a:xfrm>
          <a:off x="2696893" y="1685"/>
          <a:ext cx="1510145" cy="906087"/>
        </a:xfrm>
        <a:prstGeom prst="rect">
          <a:avLst/>
        </a:prstGeom>
        <a:solidFill>
          <a:schemeClr val="tx2">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Travel trade Readers: </a:t>
          </a:r>
          <a:br>
            <a:rPr lang="en-US" sz="1300" kern="1200" dirty="0"/>
          </a:br>
          <a:r>
            <a:rPr lang="en-US" sz="1300" kern="1200" dirty="0"/>
            <a:t>180,000 travel</a:t>
          </a:r>
        </a:p>
      </dsp:txBody>
      <dsp:txXfrm>
        <a:off x="2696893" y="1685"/>
        <a:ext cx="1510145" cy="906087"/>
      </dsp:txXfrm>
    </dsp:sp>
    <dsp:sp modelId="{E91DE03B-6DAB-064E-BE04-7FB56C57596F}">
      <dsp:nvSpPr>
        <dsp:cNvPr id="0" name=""/>
        <dsp:cNvSpPr/>
      </dsp:nvSpPr>
      <dsp:spPr>
        <a:xfrm>
          <a:off x="6083981" y="409009"/>
          <a:ext cx="295470" cy="91440"/>
        </a:xfrm>
        <a:custGeom>
          <a:avLst/>
          <a:gdLst/>
          <a:ahLst/>
          <a:cxnLst/>
          <a:rect l="0" t="0" r="0" b="0"/>
          <a:pathLst>
            <a:path>
              <a:moveTo>
                <a:pt x="0" y="66985"/>
              </a:moveTo>
              <a:lnTo>
                <a:pt x="164835" y="66985"/>
              </a:lnTo>
              <a:lnTo>
                <a:pt x="164835" y="45720"/>
              </a:lnTo>
              <a:lnTo>
                <a:pt x="295470"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23547" y="452992"/>
        <a:ext cx="16338" cy="3473"/>
      </dsp:txXfrm>
    </dsp:sp>
    <dsp:sp modelId="{06D61D6E-1C86-F149-80B1-6EBE8EF1F6C9}">
      <dsp:nvSpPr>
        <dsp:cNvPr id="0" name=""/>
        <dsp:cNvSpPr/>
      </dsp:nvSpPr>
      <dsp:spPr>
        <a:xfrm>
          <a:off x="4575635" y="22951"/>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a:t>10,000 journalists</a:t>
          </a:r>
        </a:p>
      </dsp:txBody>
      <dsp:txXfrm>
        <a:off x="4575635" y="22951"/>
        <a:ext cx="1510145" cy="906087"/>
      </dsp:txXfrm>
    </dsp:sp>
    <dsp:sp modelId="{95B2C0E0-13A3-BA4F-9650-8DD820D63F7C}">
      <dsp:nvSpPr>
        <dsp:cNvPr id="0" name=""/>
        <dsp:cNvSpPr/>
      </dsp:nvSpPr>
      <dsp:spPr>
        <a:xfrm>
          <a:off x="1594487" y="905972"/>
          <a:ext cx="5572437" cy="316733"/>
        </a:xfrm>
        <a:custGeom>
          <a:avLst/>
          <a:gdLst/>
          <a:ahLst/>
          <a:cxnLst/>
          <a:rect l="0" t="0" r="0" b="0"/>
          <a:pathLst>
            <a:path>
              <a:moveTo>
                <a:pt x="5572437" y="0"/>
              </a:moveTo>
              <a:lnTo>
                <a:pt x="5572437" y="175466"/>
              </a:lnTo>
              <a:lnTo>
                <a:pt x="0" y="175466"/>
              </a:lnTo>
              <a:lnTo>
                <a:pt x="0" y="316733"/>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41124" y="1062602"/>
        <a:ext cx="279162" cy="3473"/>
      </dsp:txXfrm>
    </dsp:sp>
    <dsp:sp modelId="{14334456-E6D1-0A4E-94FB-9303FDDB54E2}">
      <dsp:nvSpPr>
        <dsp:cNvPr id="0" name=""/>
        <dsp:cNvSpPr/>
      </dsp:nvSpPr>
      <dsp:spPr>
        <a:xfrm>
          <a:off x="6411851" y="1685"/>
          <a:ext cx="1510145" cy="906087"/>
        </a:xfrm>
        <a:prstGeom prst="rect">
          <a:avLst/>
        </a:prstGeom>
        <a:solidFill>
          <a:srgbClr val="002060"/>
        </a:solidFill>
        <a:ln w="1905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Email trade newsletters: 152,000 readers</a:t>
          </a:r>
        </a:p>
      </dsp:txBody>
      <dsp:txXfrm>
        <a:off x="6411851" y="1685"/>
        <a:ext cx="1510145" cy="906087"/>
      </dsp:txXfrm>
    </dsp:sp>
    <dsp:sp modelId="{C80FA89A-8AB0-6C40-ACD6-E78562C78A1E}">
      <dsp:nvSpPr>
        <dsp:cNvPr id="0" name=""/>
        <dsp:cNvSpPr/>
      </dsp:nvSpPr>
      <dsp:spPr>
        <a:xfrm>
          <a:off x="2347760" y="166243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97443" y="1706413"/>
        <a:ext cx="17366" cy="3473"/>
      </dsp:txXfrm>
    </dsp:sp>
    <dsp:sp modelId="{027D15C4-64CF-2946-AD7B-9BFF0A938C36}">
      <dsp:nvSpPr>
        <dsp:cNvPr id="0" name=""/>
        <dsp:cNvSpPr/>
      </dsp:nvSpPr>
      <dsp:spPr>
        <a:xfrm>
          <a:off x="839414" y="1255106"/>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a:t>Push notification: 418,000 followers</a:t>
          </a:r>
        </a:p>
      </dsp:txBody>
      <dsp:txXfrm>
        <a:off x="839414" y="1255106"/>
        <a:ext cx="1510145" cy="906087"/>
      </dsp:txXfrm>
    </dsp:sp>
    <dsp:sp modelId="{64F439B5-1EA3-3E4A-9818-888078FE4F8A}">
      <dsp:nvSpPr>
        <dsp:cNvPr id="0" name=""/>
        <dsp:cNvSpPr/>
      </dsp:nvSpPr>
      <dsp:spPr>
        <a:xfrm>
          <a:off x="4205239" y="166243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54922" y="1706413"/>
        <a:ext cx="17366" cy="3473"/>
      </dsp:txXfrm>
    </dsp:sp>
    <dsp:sp modelId="{5E1CE2E5-6D94-1941-99D2-B501A6DEB36A}">
      <dsp:nvSpPr>
        <dsp:cNvPr id="0" name=""/>
        <dsp:cNvSpPr/>
      </dsp:nvSpPr>
      <dsp:spPr>
        <a:xfrm>
          <a:off x="2696893" y="1255106"/>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RSS feeds: 52,000</a:t>
          </a:r>
        </a:p>
      </dsp:txBody>
      <dsp:txXfrm>
        <a:off x="2696893" y="1255106"/>
        <a:ext cx="1510145" cy="906087"/>
      </dsp:txXfrm>
    </dsp:sp>
    <dsp:sp modelId="{C62B7D08-E2AD-794A-A3A6-D172D521DC5A}">
      <dsp:nvSpPr>
        <dsp:cNvPr id="0" name=""/>
        <dsp:cNvSpPr/>
      </dsp:nvSpPr>
      <dsp:spPr>
        <a:xfrm>
          <a:off x="6062718" y="166243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12401" y="1706413"/>
        <a:ext cx="17366" cy="3473"/>
      </dsp:txXfrm>
    </dsp:sp>
    <dsp:sp modelId="{DA67521A-CD53-7342-92A7-02AC424D96B4}">
      <dsp:nvSpPr>
        <dsp:cNvPr id="0" name=""/>
        <dsp:cNvSpPr/>
      </dsp:nvSpPr>
      <dsp:spPr>
        <a:xfrm>
          <a:off x="4554372" y="1255106"/>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Published in 102 languages on independent portals</a:t>
          </a:r>
        </a:p>
      </dsp:txBody>
      <dsp:txXfrm>
        <a:off x="4554372" y="1255106"/>
        <a:ext cx="1510145" cy="906087"/>
      </dsp:txXfrm>
    </dsp:sp>
    <dsp:sp modelId="{A8B33DD2-C77A-8649-9D48-72C67BD4388B}">
      <dsp:nvSpPr>
        <dsp:cNvPr id="0" name=""/>
        <dsp:cNvSpPr/>
      </dsp:nvSpPr>
      <dsp:spPr>
        <a:xfrm>
          <a:off x="1594487" y="2159393"/>
          <a:ext cx="5572437" cy="316733"/>
        </a:xfrm>
        <a:custGeom>
          <a:avLst/>
          <a:gdLst/>
          <a:ahLst/>
          <a:cxnLst/>
          <a:rect l="0" t="0" r="0" b="0"/>
          <a:pathLst>
            <a:path>
              <a:moveTo>
                <a:pt x="5572437" y="0"/>
              </a:moveTo>
              <a:lnTo>
                <a:pt x="5572437" y="175466"/>
              </a:lnTo>
              <a:lnTo>
                <a:pt x="0" y="175466"/>
              </a:lnTo>
              <a:lnTo>
                <a:pt x="0" y="316733"/>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41124" y="2316023"/>
        <a:ext cx="279162" cy="3473"/>
      </dsp:txXfrm>
    </dsp:sp>
    <dsp:sp modelId="{649781F9-E5E7-5947-A2CA-808AE7F3E66F}">
      <dsp:nvSpPr>
        <dsp:cNvPr id="0" name=""/>
        <dsp:cNvSpPr/>
      </dsp:nvSpPr>
      <dsp:spPr>
        <a:xfrm>
          <a:off x="6411851" y="1255106"/>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Google &amp; Search -rated in local and global markets</a:t>
          </a:r>
        </a:p>
      </dsp:txBody>
      <dsp:txXfrm>
        <a:off x="6411851" y="1255106"/>
        <a:ext cx="1510145" cy="906087"/>
      </dsp:txXfrm>
    </dsp:sp>
    <dsp:sp modelId="{D65E49D5-FA5E-7C46-A86F-AEC57A85C7BF}">
      <dsp:nvSpPr>
        <dsp:cNvPr id="0" name=""/>
        <dsp:cNvSpPr/>
      </dsp:nvSpPr>
      <dsp:spPr>
        <a:xfrm>
          <a:off x="2347760" y="291585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97443" y="2959834"/>
        <a:ext cx="17366" cy="3473"/>
      </dsp:txXfrm>
    </dsp:sp>
    <dsp:sp modelId="{BE0CFAB5-0CE3-0C42-9307-C78E31CF26ED}">
      <dsp:nvSpPr>
        <dsp:cNvPr id="0" name=""/>
        <dsp:cNvSpPr/>
      </dsp:nvSpPr>
      <dsp:spPr>
        <a:xfrm>
          <a:off x="839414" y="2508527"/>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a:t>Written content converted into audio and video</a:t>
          </a:r>
        </a:p>
      </dsp:txBody>
      <dsp:txXfrm>
        <a:off x="839414" y="2508527"/>
        <a:ext cx="1510145" cy="906087"/>
      </dsp:txXfrm>
    </dsp:sp>
    <dsp:sp modelId="{34B3024E-E89D-AB44-81D4-B7F90528B72A}">
      <dsp:nvSpPr>
        <dsp:cNvPr id="0" name=""/>
        <dsp:cNvSpPr/>
      </dsp:nvSpPr>
      <dsp:spPr>
        <a:xfrm>
          <a:off x="4205239" y="291585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54922" y="2959834"/>
        <a:ext cx="17366" cy="3473"/>
      </dsp:txXfrm>
    </dsp:sp>
    <dsp:sp modelId="{FABA72D6-C41D-5E41-85BD-3A3F87FAAB93}">
      <dsp:nvSpPr>
        <dsp:cNvPr id="0" name=""/>
        <dsp:cNvSpPr/>
      </dsp:nvSpPr>
      <dsp:spPr>
        <a:xfrm>
          <a:off x="2696893" y="2508527"/>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24/7 online Video News Channel and Shows</a:t>
          </a:r>
        </a:p>
      </dsp:txBody>
      <dsp:txXfrm>
        <a:off x="2696893" y="2508527"/>
        <a:ext cx="1510145" cy="906087"/>
      </dsp:txXfrm>
    </dsp:sp>
    <dsp:sp modelId="{545EA4A4-DFE0-8E41-A802-248DCDF20071}">
      <dsp:nvSpPr>
        <dsp:cNvPr id="0" name=""/>
        <dsp:cNvSpPr/>
      </dsp:nvSpPr>
      <dsp:spPr>
        <a:xfrm>
          <a:off x="6062718" y="291585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12401" y="2959834"/>
        <a:ext cx="17366" cy="3473"/>
      </dsp:txXfrm>
    </dsp:sp>
    <dsp:sp modelId="{5078A158-B5C9-0144-8CC5-B68BC3BE92AC}">
      <dsp:nvSpPr>
        <dsp:cNvPr id="0" name=""/>
        <dsp:cNvSpPr/>
      </dsp:nvSpPr>
      <dsp:spPr>
        <a:xfrm>
          <a:off x="4554372" y="2508527"/>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Google &amp; Bing News +++</a:t>
          </a:r>
        </a:p>
      </dsp:txBody>
      <dsp:txXfrm>
        <a:off x="4554372" y="2508527"/>
        <a:ext cx="1510145" cy="906087"/>
      </dsp:txXfrm>
    </dsp:sp>
    <dsp:sp modelId="{0845A28A-8C69-3041-BB00-637DF87738C4}">
      <dsp:nvSpPr>
        <dsp:cNvPr id="0" name=""/>
        <dsp:cNvSpPr/>
      </dsp:nvSpPr>
      <dsp:spPr>
        <a:xfrm>
          <a:off x="6411851" y="2508527"/>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Extensive Social Media &amp; Chat Groups</a:t>
          </a:r>
        </a:p>
      </dsp:txBody>
      <dsp:txXfrm>
        <a:off x="6411851" y="2508527"/>
        <a:ext cx="1510145" cy="9060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41563F-3724-A04D-B975-E4FE42A16B6F}">
      <dsp:nvSpPr>
        <dsp:cNvPr id="0" name=""/>
        <dsp:cNvSpPr/>
      </dsp:nvSpPr>
      <dsp:spPr>
        <a:xfrm>
          <a:off x="1135" y="338972"/>
          <a:ext cx="900605" cy="540363"/>
        </a:xfrm>
        <a:prstGeom prst="rect">
          <a:avLst/>
        </a:prstGeom>
        <a:solidFill>
          <a:schemeClr val="accent1">
            <a:hueOff val="0"/>
            <a:satOff val="0"/>
            <a:lumOff val="0"/>
            <a:alphaOff val="0"/>
          </a:schemeClr>
        </a:solidFill>
        <a:ln w="19050" cap="rnd"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dirty="0">
              <a:solidFill>
                <a:schemeClr val="tx1"/>
              </a:solidFill>
            </a:rPr>
            <a:t>Croatia Tourism Board</a:t>
          </a:r>
          <a:endParaRPr lang="en-US" sz="800" kern="1200" dirty="0">
            <a:solidFill>
              <a:schemeClr val="tx1"/>
            </a:solidFill>
          </a:endParaRPr>
        </a:p>
      </dsp:txBody>
      <dsp:txXfrm>
        <a:off x="1135" y="338972"/>
        <a:ext cx="900605" cy="540363"/>
      </dsp:txXfrm>
    </dsp:sp>
    <dsp:sp modelId="{BB871045-601B-9B46-9ECE-7FC0E707B66C}">
      <dsp:nvSpPr>
        <dsp:cNvPr id="0" name=""/>
        <dsp:cNvSpPr/>
      </dsp:nvSpPr>
      <dsp:spPr>
        <a:xfrm>
          <a:off x="991800" y="338972"/>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St. Kitts Tourism</a:t>
          </a:r>
          <a:endParaRPr lang="en-US" sz="800" kern="1200">
            <a:solidFill>
              <a:schemeClr val="tx1"/>
            </a:solidFill>
          </a:endParaRPr>
        </a:p>
      </dsp:txBody>
      <dsp:txXfrm>
        <a:off x="991800" y="338972"/>
        <a:ext cx="900605" cy="540363"/>
      </dsp:txXfrm>
    </dsp:sp>
    <dsp:sp modelId="{1F57DC4F-C3CE-6445-84C5-BD0711269D35}">
      <dsp:nvSpPr>
        <dsp:cNvPr id="0" name=""/>
        <dsp:cNvSpPr/>
      </dsp:nvSpPr>
      <dsp:spPr>
        <a:xfrm>
          <a:off x="1982466" y="338972"/>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Roadtrips</a:t>
          </a:r>
          <a:endParaRPr lang="en-US" sz="800" kern="1200">
            <a:solidFill>
              <a:schemeClr val="tx1"/>
            </a:solidFill>
          </a:endParaRPr>
        </a:p>
      </dsp:txBody>
      <dsp:txXfrm>
        <a:off x="1982466" y="338972"/>
        <a:ext cx="900605" cy="540363"/>
      </dsp:txXfrm>
    </dsp:sp>
    <dsp:sp modelId="{261F852E-C479-034A-99AF-365743E80FF2}">
      <dsp:nvSpPr>
        <dsp:cNvPr id="0" name=""/>
        <dsp:cNvSpPr/>
      </dsp:nvSpPr>
      <dsp:spPr>
        <a:xfrm>
          <a:off x="2973132" y="338972"/>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Trinidad  &amp; Tobago Tourism</a:t>
          </a:r>
          <a:endParaRPr lang="en-US" sz="800" kern="1200">
            <a:solidFill>
              <a:schemeClr val="tx1"/>
            </a:solidFill>
          </a:endParaRPr>
        </a:p>
      </dsp:txBody>
      <dsp:txXfrm>
        <a:off x="2973132" y="338972"/>
        <a:ext cx="900605" cy="540363"/>
      </dsp:txXfrm>
    </dsp:sp>
    <dsp:sp modelId="{512824F4-34F3-4B47-8ED6-5F3461642385}">
      <dsp:nvSpPr>
        <dsp:cNvPr id="0" name=""/>
        <dsp:cNvSpPr/>
      </dsp:nvSpPr>
      <dsp:spPr>
        <a:xfrm>
          <a:off x="1135" y="969396"/>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Antigua Tourism</a:t>
          </a:r>
          <a:endParaRPr lang="en-US" sz="800" kern="1200">
            <a:solidFill>
              <a:schemeClr val="tx1"/>
            </a:solidFill>
          </a:endParaRPr>
        </a:p>
      </dsp:txBody>
      <dsp:txXfrm>
        <a:off x="1135" y="969396"/>
        <a:ext cx="900605" cy="540363"/>
      </dsp:txXfrm>
    </dsp:sp>
    <dsp:sp modelId="{A079F79B-1DF2-AF45-8AAA-DAECCA307D3B}">
      <dsp:nvSpPr>
        <dsp:cNvPr id="0" name=""/>
        <dsp:cNvSpPr/>
      </dsp:nvSpPr>
      <dsp:spPr>
        <a:xfrm>
          <a:off x="991800" y="969396"/>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SKAL</a:t>
          </a:r>
        </a:p>
      </dsp:txBody>
      <dsp:txXfrm>
        <a:off x="991800" y="969396"/>
        <a:ext cx="900605" cy="540363"/>
      </dsp:txXfrm>
    </dsp:sp>
    <dsp:sp modelId="{BA875AE7-E9FE-2D46-8F6F-4566772B5B29}">
      <dsp:nvSpPr>
        <dsp:cNvPr id="0" name=""/>
        <dsp:cNvSpPr/>
      </dsp:nvSpPr>
      <dsp:spPr>
        <a:xfrm>
          <a:off x="1982466" y="969396"/>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IMEX</a:t>
          </a:r>
          <a:endParaRPr lang="en-US" sz="800" kern="1200">
            <a:solidFill>
              <a:schemeClr val="tx1"/>
            </a:solidFill>
          </a:endParaRPr>
        </a:p>
      </dsp:txBody>
      <dsp:txXfrm>
        <a:off x="1982466" y="969396"/>
        <a:ext cx="900605" cy="540363"/>
      </dsp:txXfrm>
    </dsp:sp>
    <dsp:sp modelId="{C44DFE36-1F02-7A4D-A1D8-B1326AB42125}">
      <dsp:nvSpPr>
        <dsp:cNvPr id="0" name=""/>
        <dsp:cNvSpPr/>
      </dsp:nvSpPr>
      <dsp:spPr>
        <a:xfrm>
          <a:off x="2973132" y="969396"/>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World Travel Market (Reed)</a:t>
          </a:r>
        </a:p>
      </dsp:txBody>
      <dsp:txXfrm>
        <a:off x="2973132" y="969396"/>
        <a:ext cx="900605" cy="540363"/>
      </dsp:txXfrm>
    </dsp:sp>
    <dsp:sp modelId="{C6D7AC04-9BDB-7E48-8B1B-DF0B20338EAC}">
      <dsp:nvSpPr>
        <dsp:cNvPr id="0" name=""/>
        <dsp:cNvSpPr/>
      </dsp:nvSpPr>
      <dsp:spPr>
        <a:xfrm>
          <a:off x="1135" y="1599820"/>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Kenya Tourism Board</a:t>
          </a:r>
          <a:endParaRPr lang="en-US" sz="800" kern="1200">
            <a:solidFill>
              <a:schemeClr val="tx1"/>
            </a:solidFill>
          </a:endParaRPr>
        </a:p>
      </dsp:txBody>
      <dsp:txXfrm>
        <a:off x="1135" y="1599820"/>
        <a:ext cx="900605" cy="540363"/>
      </dsp:txXfrm>
    </dsp:sp>
    <dsp:sp modelId="{2E9AF44C-EB70-1F47-A011-5BF9C8632E7F}">
      <dsp:nvSpPr>
        <dsp:cNvPr id="0" name=""/>
        <dsp:cNvSpPr/>
      </dsp:nvSpPr>
      <dsp:spPr>
        <a:xfrm>
          <a:off x="991800" y="1599820"/>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Agoda</a:t>
          </a:r>
        </a:p>
      </dsp:txBody>
      <dsp:txXfrm>
        <a:off x="991800" y="1599820"/>
        <a:ext cx="900605" cy="540363"/>
      </dsp:txXfrm>
    </dsp:sp>
    <dsp:sp modelId="{43FF342F-DFB4-E24B-A428-2C679C12934E}">
      <dsp:nvSpPr>
        <dsp:cNvPr id="0" name=""/>
        <dsp:cNvSpPr/>
      </dsp:nvSpPr>
      <dsp:spPr>
        <a:xfrm>
          <a:off x="1982466" y="1599820"/>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Centara Hotels &amp; Resorts</a:t>
          </a:r>
          <a:endParaRPr lang="en-US" sz="800" kern="1200">
            <a:solidFill>
              <a:schemeClr val="tx1"/>
            </a:solidFill>
          </a:endParaRPr>
        </a:p>
      </dsp:txBody>
      <dsp:txXfrm>
        <a:off x="1982466" y="1599820"/>
        <a:ext cx="900605" cy="540363"/>
      </dsp:txXfrm>
    </dsp:sp>
    <dsp:sp modelId="{DD6AAE4A-EC5F-8A47-B32C-1D3C5FFFF56B}">
      <dsp:nvSpPr>
        <dsp:cNvPr id="0" name=""/>
        <dsp:cNvSpPr/>
      </dsp:nvSpPr>
      <dsp:spPr>
        <a:xfrm>
          <a:off x="2973132" y="1599820"/>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Outrigger Hotels &amp; Resorts</a:t>
          </a:r>
          <a:endParaRPr lang="en-US" sz="800" kern="1200">
            <a:solidFill>
              <a:schemeClr val="tx1"/>
            </a:solidFill>
          </a:endParaRPr>
        </a:p>
      </dsp:txBody>
      <dsp:txXfrm>
        <a:off x="2973132" y="1599820"/>
        <a:ext cx="900605" cy="540363"/>
      </dsp:txXfrm>
    </dsp:sp>
    <dsp:sp modelId="{D9C94AA3-6B5B-F649-95B3-0E177615273A}">
      <dsp:nvSpPr>
        <dsp:cNvPr id="0" name=""/>
        <dsp:cNvSpPr/>
      </dsp:nvSpPr>
      <dsp:spPr>
        <a:xfrm>
          <a:off x="1135" y="2230243"/>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Hilton Hotels &amp; Resorts</a:t>
          </a:r>
          <a:endParaRPr lang="en-US" sz="800" kern="1200">
            <a:solidFill>
              <a:schemeClr val="tx1"/>
            </a:solidFill>
          </a:endParaRPr>
        </a:p>
      </dsp:txBody>
      <dsp:txXfrm>
        <a:off x="1135" y="2230243"/>
        <a:ext cx="900605" cy="540363"/>
      </dsp:txXfrm>
    </dsp:sp>
    <dsp:sp modelId="{46684BB6-DB3C-D445-9B3F-CD1B3542B08D}">
      <dsp:nvSpPr>
        <dsp:cNvPr id="0" name=""/>
        <dsp:cNvSpPr/>
      </dsp:nvSpPr>
      <dsp:spPr>
        <a:xfrm>
          <a:off x="991800" y="2230243"/>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Corinthia Hotels</a:t>
          </a:r>
          <a:endParaRPr lang="en-US" sz="800" kern="1200">
            <a:solidFill>
              <a:schemeClr val="tx1"/>
            </a:solidFill>
          </a:endParaRPr>
        </a:p>
      </dsp:txBody>
      <dsp:txXfrm>
        <a:off x="991800" y="2230243"/>
        <a:ext cx="900605" cy="540363"/>
      </dsp:txXfrm>
    </dsp:sp>
    <dsp:sp modelId="{54D63F11-A5C0-CB47-AF5A-48357352C4EF}">
      <dsp:nvSpPr>
        <dsp:cNvPr id="0" name=""/>
        <dsp:cNvSpPr/>
      </dsp:nvSpPr>
      <dsp:spPr>
        <a:xfrm>
          <a:off x="1982466" y="2230243"/>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Marianas Visitors Authority</a:t>
          </a:r>
          <a:endParaRPr lang="en-US" sz="800" kern="1200">
            <a:solidFill>
              <a:schemeClr val="tx1"/>
            </a:solidFill>
          </a:endParaRPr>
        </a:p>
      </dsp:txBody>
      <dsp:txXfrm>
        <a:off x="1982466" y="2230243"/>
        <a:ext cx="900605" cy="540363"/>
      </dsp:txXfrm>
    </dsp:sp>
    <dsp:sp modelId="{FEA63FD9-7378-4A48-9764-1CA50A96ADF0}">
      <dsp:nvSpPr>
        <dsp:cNvPr id="0" name=""/>
        <dsp:cNvSpPr/>
      </dsp:nvSpPr>
      <dsp:spPr>
        <a:xfrm>
          <a:off x="2973132" y="2230243"/>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Charley’s Taxi Honolulu</a:t>
          </a:r>
          <a:endParaRPr lang="en-US" sz="800" kern="1200">
            <a:solidFill>
              <a:schemeClr val="tx1"/>
            </a:solidFill>
          </a:endParaRPr>
        </a:p>
      </dsp:txBody>
      <dsp:txXfrm>
        <a:off x="2973132" y="2230243"/>
        <a:ext cx="900605" cy="540363"/>
      </dsp:txXfrm>
    </dsp:sp>
    <dsp:sp modelId="{93C8822E-E5A4-274F-AFC3-B7095DDF0598}">
      <dsp:nvSpPr>
        <dsp:cNvPr id="0" name=""/>
        <dsp:cNvSpPr/>
      </dsp:nvSpPr>
      <dsp:spPr>
        <a:xfrm>
          <a:off x="1135" y="2860667"/>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World Travel &amp; Tourism Council (WTTC)</a:t>
          </a:r>
        </a:p>
      </dsp:txBody>
      <dsp:txXfrm>
        <a:off x="1135" y="2860667"/>
        <a:ext cx="900605" cy="540363"/>
      </dsp:txXfrm>
    </dsp:sp>
    <dsp:sp modelId="{C91A7BF0-DB71-9A4F-B10C-91A007CAE33D}">
      <dsp:nvSpPr>
        <dsp:cNvPr id="0" name=""/>
        <dsp:cNvSpPr/>
      </dsp:nvSpPr>
      <dsp:spPr>
        <a:xfrm>
          <a:off x="991800" y="2860667"/>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PATA</a:t>
          </a:r>
          <a:endParaRPr lang="en-US" sz="800" kern="1200">
            <a:solidFill>
              <a:schemeClr val="tx1"/>
            </a:solidFill>
          </a:endParaRPr>
        </a:p>
      </dsp:txBody>
      <dsp:txXfrm>
        <a:off x="991800" y="2860667"/>
        <a:ext cx="900605" cy="540363"/>
      </dsp:txXfrm>
    </dsp:sp>
    <dsp:sp modelId="{AD117D91-2263-8E4F-9FF3-2859EC211992}">
      <dsp:nvSpPr>
        <dsp:cNvPr id="0" name=""/>
        <dsp:cNvSpPr/>
      </dsp:nvSpPr>
      <dsp:spPr>
        <a:xfrm>
          <a:off x="1982466" y="2860667"/>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TTG Asia</a:t>
          </a:r>
        </a:p>
      </dsp:txBody>
      <dsp:txXfrm>
        <a:off x="1982466" y="2860667"/>
        <a:ext cx="900605" cy="540363"/>
      </dsp:txXfrm>
    </dsp:sp>
    <dsp:sp modelId="{6A5A5CE1-67CB-EB47-A48A-82502DEA719A}">
      <dsp:nvSpPr>
        <dsp:cNvPr id="0" name=""/>
        <dsp:cNvSpPr/>
      </dsp:nvSpPr>
      <dsp:spPr>
        <a:xfrm>
          <a:off x="2973132" y="2860667"/>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Dresden Marketing GmbH</a:t>
          </a:r>
          <a:endParaRPr lang="en-US" sz="800" kern="1200">
            <a:solidFill>
              <a:schemeClr val="tx1"/>
            </a:solidFill>
          </a:endParaRPr>
        </a:p>
      </dsp:txBody>
      <dsp:txXfrm>
        <a:off x="2973132" y="2860667"/>
        <a:ext cx="900605" cy="540363"/>
      </dsp:txXfrm>
    </dsp:sp>
    <dsp:sp modelId="{F85A5C07-C975-2544-BF0A-D8D66B46B7E3}">
      <dsp:nvSpPr>
        <dsp:cNvPr id="0" name=""/>
        <dsp:cNvSpPr/>
      </dsp:nvSpPr>
      <dsp:spPr>
        <a:xfrm>
          <a:off x="991800" y="3491091"/>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Premier Travel Magazine</a:t>
          </a:r>
        </a:p>
      </dsp:txBody>
      <dsp:txXfrm>
        <a:off x="991800" y="3491091"/>
        <a:ext cx="900605" cy="540363"/>
      </dsp:txXfrm>
    </dsp:sp>
    <dsp:sp modelId="{A2CD2475-B714-D342-ADBF-8CCE84FD67EC}">
      <dsp:nvSpPr>
        <dsp:cNvPr id="0" name=""/>
        <dsp:cNvSpPr/>
      </dsp:nvSpPr>
      <dsp:spPr>
        <a:xfrm>
          <a:off x="1982466" y="3491091"/>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Hawaii Visitors and Convention Bureau</a:t>
          </a:r>
          <a:endParaRPr lang="en-US" sz="800" kern="1200">
            <a:solidFill>
              <a:schemeClr val="tx1"/>
            </a:solidFill>
          </a:endParaRPr>
        </a:p>
      </dsp:txBody>
      <dsp:txXfrm>
        <a:off x="1982466" y="3491091"/>
        <a:ext cx="900605" cy="5403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F4CE6-BCB5-5944-8E8C-0C7E578D34EE}">
      <dsp:nvSpPr>
        <dsp:cNvPr id="0" name=""/>
        <dsp:cNvSpPr/>
      </dsp:nvSpPr>
      <dsp:spPr>
        <a:xfrm>
          <a:off x="479139" y="740"/>
          <a:ext cx="2053455" cy="1232073"/>
        </a:xfrm>
        <a:prstGeom prst="roundRect">
          <a:avLst>
            <a:gd name="adj" fmla="val 1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i="0" kern="1200" dirty="0"/>
            <a:t>Included in your email blast:</a:t>
          </a:r>
          <a:endParaRPr lang="en-US" sz="1100" kern="1200" dirty="0"/>
        </a:p>
      </dsp:txBody>
      <dsp:txXfrm>
        <a:off x="515225" y="36826"/>
        <a:ext cx="1981283" cy="1159901"/>
      </dsp:txXfrm>
    </dsp:sp>
    <dsp:sp modelId="{08775176-9A60-224E-98BF-F30B136AA31F}">
      <dsp:nvSpPr>
        <dsp:cNvPr id="0" name=""/>
        <dsp:cNvSpPr/>
      </dsp:nvSpPr>
      <dsp:spPr>
        <a:xfrm>
          <a:off x="2713299" y="362148"/>
          <a:ext cx="435332" cy="509257"/>
        </a:xfrm>
        <a:prstGeom prst="rightArrow">
          <a:avLst>
            <a:gd name="adj1" fmla="val 60000"/>
            <a:gd name="adj2" fmla="val 5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2713299" y="463999"/>
        <a:ext cx="304732" cy="305555"/>
      </dsp:txXfrm>
    </dsp:sp>
    <dsp:sp modelId="{0C3C93FC-1BD5-8746-BB68-B2A9671C5C82}">
      <dsp:nvSpPr>
        <dsp:cNvPr id="0" name=""/>
        <dsp:cNvSpPr/>
      </dsp:nvSpPr>
      <dsp:spPr>
        <a:xfrm>
          <a:off x="3353978" y="740"/>
          <a:ext cx="2053455" cy="1232073"/>
        </a:xfrm>
        <a:prstGeom prst="roundRect">
          <a:avLst>
            <a:gd name="adj" fmla="val 1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kern="1200" dirty="0"/>
            <a:t>Your private email to our global audience of 138,000+ travel and tourism professionals worldwide.</a:t>
          </a:r>
          <a:endParaRPr lang="en-US" sz="1100" kern="1200" dirty="0"/>
        </a:p>
      </dsp:txBody>
      <dsp:txXfrm>
        <a:off x="3390064" y="36826"/>
        <a:ext cx="1981283" cy="1159901"/>
      </dsp:txXfrm>
    </dsp:sp>
    <dsp:sp modelId="{1293E0D6-BE43-9A4C-9288-1F0C76CD5E47}">
      <dsp:nvSpPr>
        <dsp:cNvPr id="0" name=""/>
        <dsp:cNvSpPr/>
      </dsp:nvSpPr>
      <dsp:spPr>
        <a:xfrm>
          <a:off x="5588138" y="362148"/>
          <a:ext cx="435332" cy="509257"/>
        </a:xfrm>
        <a:prstGeom prst="rightArrow">
          <a:avLst>
            <a:gd name="adj1" fmla="val 60000"/>
            <a:gd name="adj2" fmla="val 5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5588138" y="463999"/>
        <a:ext cx="304732" cy="305555"/>
      </dsp:txXfrm>
    </dsp:sp>
    <dsp:sp modelId="{8D94844F-728A-AE4C-9F11-02B65EB53902}">
      <dsp:nvSpPr>
        <dsp:cNvPr id="0" name=""/>
        <dsp:cNvSpPr/>
      </dsp:nvSpPr>
      <dsp:spPr>
        <a:xfrm>
          <a:off x="6228816" y="740"/>
          <a:ext cx="2053455" cy="1232073"/>
        </a:xfrm>
        <a:prstGeom prst="roundRect">
          <a:avLst>
            <a:gd name="adj" fmla="val 1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kern="1200" dirty="0"/>
            <a:t>A free follow-up email to everyone who did not open your original email within 48 hours</a:t>
          </a:r>
          <a:endParaRPr lang="en-US" sz="1100" kern="1200" dirty="0"/>
        </a:p>
      </dsp:txBody>
      <dsp:txXfrm>
        <a:off x="6264902" y="36826"/>
        <a:ext cx="1981283" cy="1159901"/>
      </dsp:txXfrm>
    </dsp:sp>
    <dsp:sp modelId="{7FA969E7-5058-1549-9D18-2DA3CBC81B09}">
      <dsp:nvSpPr>
        <dsp:cNvPr id="0" name=""/>
        <dsp:cNvSpPr/>
      </dsp:nvSpPr>
      <dsp:spPr>
        <a:xfrm rot="5400000">
          <a:off x="7037877" y="1376555"/>
          <a:ext cx="435332" cy="509257"/>
        </a:xfrm>
        <a:prstGeom prst="rightArrow">
          <a:avLst>
            <a:gd name="adj1" fmla="val 60000"/>
            <a:gd name="adj2" fmla="val 5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5400000">
        <a:off x="7102766" y="1413517"/>
        <a:ext cx="305555" cy="304732"/>
      </dsp:txXfrm>
    </dsp:sp>
    <dsp:sp modelId="{EDC92CE8-0921-C54A-8AC6-C39CFEC7BEA9}">
      <dsp:nvSpPr>
        <dsp:cNvPr id="0" name=""/>
        <dsp:cNvSpPr/>
      </dsp:nvSpPr>
      <dsp:spPr>
        <a:xfrm>
          <a:off x="6228816" y="2054196"/>
          <a:ext cx="2053455" cy="1232073"/>
        </a:xfrm>
        <a:prstGeom prst="roundRect">
          <a:avLst>
            <a:gd name="adj" fmla="val 1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kern="1200" dirty="0"/>
            <a:t>A different free follow-up email will be sent to those who had opened your original email message.</a:t>
          </a:r>
          <a:endParaRPr lang="en-US" sz="1100" kern="1200" dirty="0"/>
        </a:p>
      </dsp:txBody>
      <dsp:txXfrm>
        <a:off x="6264902" y="2090282"/>
        <a:ext cx="1981283" cy="1159901"/>
      </dsp:txXfrm>
    </dsp:sp>
    <dsp:sp modelId="{FC2D9666-7402-264F-8071-1ECBE65997E0}">
      <dsp:nvSpPr>
        <dsp:cNvPr id="0" name=""/>
        <dsp:cNvSpPr/>
      </dsp:nvSpPr>
      <dsp:spPr>
        <a:xfrm rot="10800000">
          <a:off x="5612779" y="2415604"/>
          <a:ext cx="435332" cy="509257"/>
        </a:xfrm>
        <a:prstGeom prst="rightArrow">
          <a:avLst>
            <a:gd name="adj1" fmla="val 60000"/>
            <a:gd name="adj2" fmla="val 5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5743379" y="2517455"/>
        <a:ext cx="304732" cy="305555"/>
      </dsp:txXfrm>
    </dsp:sp>
    <dsp:sp modelId="{8A24FB2E-1C83-FB44-AB9C-5043175B1E4A}">
      <dsp:nvSpPr>
        <dsp:cNvPr id="0" name=""/>
        <dsp:cNvSpPr/>
      </dsp:nvSpPr>
      <dsp:spPr>
        <a:xfrm>
          <a:off x="3353978" y="2054196"/>
          <a:ext cx="2053455" cy="1232073"/>
        </a:xfrm>
        <a:prstGeom prst="roundRect">
          <a:avLst>
            <a:gd name="adj" fmla="val 1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kern="1200" dirty="0"/>
            <a:t>Push alert with a link to your email showing on the computer screen of up to 450,000 </a:t>
          </a:r>
          <a:r>
            <a:rPr lang="en-US" sz="1100" b="0" i="0" kern="1200" dirty="0" err="1"/>
            <a:t>eTN</a:t>
          </a:r>
          <a:r>
            <a:rPr lang="en-US" sz="1100" b="0" i="0" kern="1200" dirty="0"/>
            <a:t> readers. It has the potential to be seen </a:t>
          </a:r>
          <a:r>
            <a:rPr lang="en-US" sz="1100" b="0" i="0" kern="1200" dirty="0">
              <a:hlinkClick xmlns:r="http://schemas.openxmlformats.org/officeDocument/2006/relationships" r:id="rId1"/>
            </a:rPr>
            <a:t>by 2+ million readers.</a:t>
          </a:r>
          <a:endParaRPr lang="en-US" sz="1100" kern="1200" dirty="0"/>
        </a:p>
      </dsp:txBody>
      <dsp:txXfrm>
        <a:off x="3390064" y="2090282"/>
        <a:ext cx="1981283" cy="11599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481B21-B711-574F-9FC1-AE2F51EB1081}">
      <dsp:nvSpPr>
        <dsp:cNvPr id="0" name=""/>
        <dsp:cNvSpPr/>
      </dsp:nvSpPr>
      <dsp:spPr>
        <a:xfrm>
          <a:off x="0" y="76197"/>
          <a:ext cx="9120809"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035BDB-F721-FE47-9F3A-561C647FD311}">
      <dsp:nvSpPr>
        <dsp:cNvPr id="0" name=""/>
        <dsp:cNvSpPr/>
      </dsp:nvSpPr>
      <dsp:spPr>
        <a:xfrm>
          <a:off x="0" y="0"/>
          <a:ext cx="1824161" cy="2858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a:t>Action Plan for The Ageless Traveler</a:t>
          </a:r>
          <a:endParaRPr lang="en-US" sz="3200" kern="1200"/>
        </a:p>
      </dsp:txBody>
      <dsp:txXfrm>
        <a:off x="0" y="0"/>
        <a:ext cx="1824161" cy="2858133"/>
      </dsp:txXfrm>
    </dsp:sp>
    <dsp:sp modelId="{F5C564D6-CFDF-6541-9D70-22212E28E58B}">
      <dsp:nvSpPr>
        <dsp:cNvPr id="0" name=""/>
        <dsp:cNvSpPr/>
      </dsp:nvSpPr>
      <dsp:spPr>
        <a:xfrm>
          <a:off x="1960973" y="11286"/>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Design and Sensory Accommodation</a:t>
          </a:r>
        </a:p>
      </dsp:txBody>
      <dsp:txXfrm>
        <a:off x="1960973" y="11286"/>
        <a:ext cx="7159835" cy="225733"/>
      </dsp:txXfrm>
    </dsp:sp>
    <dsp:sp modelId="{A870F6B3-02CF-6C4A-9C44-EEBD8529F96F}">
      <dsp:nvSpPr>
        <dsp:cNvPr id="0" name=""/>
        <dsp:cNvSpPr/>
      </dsp:nvSpPr>
      <dsp:spPr>
        <a:xfrm>
          <a:off x="1824161" y="237020"/>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20F83C-0C1C-E24D-BD07-1F208D96B760}">
      <dsp:nvSpPr>
        <dsp:cNvPr id="0" name=""/>
        <dsp:cNvSpPr/>
      </dsp:nvSpPr>
      <dsp:spPr>
        <a:xfrm>
          <a:off x="1960973" y="248307"/>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dirty="0"/>
            <a:t>Education, Awareness, Technologies</a:t>
          </a:r>
        </a:p>
      </dsp:txBody>
      <dsp:txXfrm>
        <a:off x="1960973" y="248307"/>
        <a:ext cx="7159835" cy="225733"/>
      </dsp:txXfrm>
    </dsp:sp>
    <dsp:sp modelId="{3CEA3B22-37C2-5C41-BBC7-F55FA2419631}">
      <dsp:nvSpPr>
        <dsp:cNvPr id="0" name=""/>
        <dsp:cNvSpPr/>
      </dsp:nvSpPr>
      <dsp:spPr>
        <a:xfrm>
          <a:off x="1824161" y="474041"/>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8C9D35-6821-A749-86D5-679773979B0D}">
      <dsp:nvSpPr>
        <dsp:cNvPr id="0" name=""/>
        <dsp:cNvSpPr/>
      </dsp:nvSpPr>
      <dsp:spPr>
        <a:xfrm>
          <a:off x="1960973" y="485327"/>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Staff  &amp; Management Training -  Age Awareness</a:t>
          </a:r>
        </a:p>
      </dsp:txBody>
      <dsp:txXfrm>
        <a:off x="1960973" y="485327"/>
        <a:ext cx="7159835" cy="225733"/>
      </dsp:txXfrm>
    </dsp:sp>
    <dsp:sp modelId="{FF634F1C-3B20-5143-B730-6A2B2C38FB0F}">
      <dsp:nvSpPr>
        <dsp:cNvPr id="0" name=""/>
        <dsp:cNvSpPr/>
      </dsp:nvSpPr>
      <dsp:spPr>
        <a:xfrm>
          <a:off x="1824161" y="711061"/>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168036-8F5F-5E45-A2DE-63346A74AF98}">
      <dsp:nvSpPr>
        <dsp:cNvPr id="0" name=""/>
        <dsp:cNvSpPr/>
      </dsp:nvSpPr>
      <dsp:spPr>
        <a:xfrm>
          <a:off x="1960973" y="722348"/>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dirty="0"/>
            <a:t>Marketing and Outreach: Phrases, Websites, Images, Approach</a:t>
          </a:r>
        </a:p>
      </dsp:txBody>
      <dsp:txXfrm>
        <a:off x="1960973" y="722348"/>
        <a:ext cx="7159835" cy="225733"/>
      </dsp:txXfrm>
    </dsp:sp>
    <dsp:sp modelId="{709DE4D9-B262-D34B-9ACE-678FCCA3501E}">
      <dsp:nvSpPr>
        <dsp:cNvPr id="0" name=""/>
        <dsp:cNvSpPr/>
      </dsp:nvSpPr>
      <dsp:spPr>
        <a:xfrm>
          <a:off x="1824161" y="948082"/>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1F74CA-AB4F-FC41-BB5A-5703918D7303}">
      <dsp:nvSpPr>
        <dsp:cNvPr id="0" name=""/>
        <dsp:cNvSpPr/>
      </dsp:nvSpPr>
      <dsp:spPr>
        <a:xfrm>
          <a:off x="1960973" y="959369"/>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Artificial Intelligence, Technology, Data</a:t>
          </a:r>
        </a:p>
      </dsp:txBody>
      <dsp:txXfrm>
        <a:off x="1960973" y="959369"/>
        <a:ext cx="7159835" cy="225733"/>
      </dsp:txXfrm>
    </dsp:sp>
    <dsp:sp modelId="{A83E6F83-AEB8-E447-8BE2-6BD11D875389}">
      <dsp:nvSpPr>
        <dsp:cNvPr id="0" name=""/>
        <dsp:cNvSpPr/>
      </dsp:nvSpPr>
      <dsp:spPr>
        <a:xfrm>
          <a:off x="1824161" y="1185102"/>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AD9D4F-8BB9-D843-91A4-DD7AC070C320}">
      <dsp:nvSpPr>
        <dsp:cNvPr id="0" name=""/>
        <dsp:cNvSpPr/>
      </dsp:nvSpPr>
      <dsp:spPr>
        <a:xfrm>
          <a:off x="1960973" y="1196389"/>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Ageism and Attitudes</a:t>
          </a:r>
        </a:p>
      </dsp:txBody>
      <dsp:txXfrm>
        <a:off x="1960973" y="1196389"/>
        <a:ext cx="7159835" cy="225733"/>
      </dsp:txXfrm>
    </dsp:sp>
    <dsp:sp modelId="{9E8BC885-9233-7D4D-A08E-52928C90C5F8}">
      <dsp:nvSpPr>
        <dsp:cNvPr id="0" name=""/>
        <dsp:cNvSpPr/>
      </dsp:nvSpPr>
      <dsp:spPr>
        <a:xfrm>
          <a:off x="1824161" y="1422123"/>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525A5A-A8AA-7643-8859-2EB0FDB808C7}">
      <dsp:nvSpPr>
        <dsp:cNvPr id="0" name=""/>
        <dsp:cNvSpPr/>
      </dsp:nvSpPr>
      <dsp:spPr>
        <a:xfrm>
          <a:off x="1960973" y="1433410"/>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Employment Practices</a:t>
          </a:r>
        </a:p>
      </dsp:txBody>
      <dsp:txXfrm>
        <a:off x="1960973" y="1433410"/>
        <a:ext cx="7159835" cy="225733"/>
      </dsp:txXfrm>
    </dsp:sp>
    <dsp:sp modelId="{10CA3EBC-27CA-0E47-80A3-E71B33DFB63E}">
      <dsp:nvSpPr>
        <dsp:cNvPr id="0" name=""/>
        <dsp:cNvSpPr/>
      </dsp:nvSpPr>
      <dsp:spPr>
        <a:xfrm>
          <a:off x="1824161" y="1659144"/>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2CFC80-819E-C446-97BA-B4949961E4DD}">
      <dsp:nvSpPr>
        <dsp:cNvPr id="0" name=""/>
        <dsp:cNvSpPr/>
      </dsp:nvSpPr>
      <dsp:spPr>
        <a:xfrm>
          <a:off x="1960973" y="1670430"/>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Itinerary Building and Sustainability</a:t>
          </a:r>
        </a:p>
      </dsp:txBody>
      <dsp:txXfrm>
        <a:off x="1960973" y="1670430"/>
        <a:ext cx="7159835" cy="225733"/>
      </dsp:txXfrm>
    </dsp:sp>
    <dsp:sp modelId="{EE0A2C07-6BDC-B84E-9473-7E1924D5D077}">
      <dsp:nvSpPr>
        <dsp:cNvPr id="0" name=""/>
        <dsp:cNvSpPr/>
      </dsp:nvSpPr>
      <dsp:spPr>
        <a:xfrm>
          <a:off x="1824161" y="1896164"/>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6C4379-FF5A-644D-A490-2005EFB10BEA}">
      <dsp:nvSpPr>
        <dsp:cNvPr id="0" name=""/>
        <dsp:cNvSpPr/>
      </dsp:nvSpPr>
      <dsp:spPr>
        <a:xfrm>
          <a:off x="1960973" y="1907451"/>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Inclusivity</a:t>
          </a:r>
        </a:p>
      </dsp:txBody>
      <dsp:txXfrm>
        <a:off x="1960973" y="1907451"/>
        <a:ext cx="7159835" cy="225733"/>
      </dsp:txXfrm>
    </dsp:sp>
    <dsp:sp modelId="{E8336ED4-DDD7-2E45-9BD0-322A17A5D0C0}">
      <dsp:nvSpPr>
        <dsp:cNvPr id="0" name=""/>
        <dsp:cNvSpPr/>
      </dsp:nvSpPr>
      <dsp:spPr>
        <a:xfrm>
          <a:off x="1824161" y="2133185"/>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6164E2-D053-994B-9790-74E2AF89364E}">
      <dsp:nvSpPr>
        <dsp:cNvPr id="0" name=""/>
        <dsp:cNvSpPr/>
      </dsp:nvSpPr>
      <dsp:spPr>
        <a:xfrm>
          <a:off x="1960973" y="2144471"/>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Advocacy</a:t>
          </a:r>
        </a:p>
      </dsp:txBody>
      <dsp:txXfrm>
        <a:off x="1960973" y="2144471"/>
        <a:ext cx="7159835" cy="225733"/>
      </dsp:txXfrm>
    </dsp:sp>
    <dsp:sp modelId="{E8728950-5C08-E541-9141-4FD9512D5AE3}">
      <dsp:nvSpPr>
        <dsp:cNvPr id="0" name=""/>
        <dsp:cNvSpPr/>
      </dsp:nvSpPr>
      <dsp:spPr>
        <a:xfrm>
          <a:off x="1824161" y="2370205"/>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33103D-845A-6541-9E3E-71F2620C82F6}">
      <dsp:nvSpPr>
        <dsp:cNvPr id="0" name=""/>
        <dsp:cNvSpPr/>
      </dsp:nvSpPr>
      <dsp:spPr>
        <a:xfrm>
          <a:off x="1960973" y="2381492"/>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Certification as Age Friendly</a:t>
          </a:r>
        </a:p>
      </dsp:txBody>
      <dsp:txXfrm>
        <a:off x="1960973" y="2381492"/>
        <a:ext cx="7159835" cy="225733"/>
      </dsp:txXfrm>
    </dsp:sp>
    <dsp:sp modelId="{0E80EE5D-B267-554C-AC58-E653BA087A83}">
      <dsp:nvSpPr>
        <dsp:cNvPr id="0" name=""/>
        <dsp:cNvSpPr/>
      </dsp:nvSpPr>
      <dsp:spPr>
        <a:xfrm>
          <a:off x="1824161" y="2607226"/>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69F017-6AD3-7B42-B96F-9F70051E23AC}">
      <dsp:nvSpPr>
        <dsp:cNvPr id="0" name=""/>
        <dsp:cNvSpPr/>
      </dsp:nvSpPr>
      <dsp:spPr>
        <a:xfrm>
          <a:off x="1960973" y="2618513"/>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endParaRPr lang="en-US" sz="1000" kern="1200" dirty="0">
            <a:solidFill>
              <a:schemeClr val="tx1"/>
            </a:solidFill>
            <a:highlight>
              <a:srgbClr val="000000"/>
            </a:highlight>
          </a:endParaRPr>
        </a:p>
      </dsp:txBody>
      <dsp:txXfrm>
        <a:off x="1960973" y="2618513"/>
        <a:ext cx="7159835" cy="225733"/>
      </dsp:txXfrm>
    </dsp:sp>
    <dsp:sp modelId="{94279587-7158-E34C-BF35-D84E286297E1}">
      <dsp:nvSpPr>
        <dsp:cNvPr id="0" name=""/>
        <dsp:cNvSpPr/>
      </dsp:nvSpPr>
      <dsp:spPr>
        <a:xfrm>
          <a:off x="1824161" y="2844247"/>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724C1D-65E4-A04D-9699-FBD142D2651F}" type="datetimeFigureOut">
              <a:rPr lang="en-US" smtClean="0"/>
              <a:t>11/26/24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7DFBB3-2376-1840-9318-21CE05529872}" type="slidenum">
              <a:rPr lang="en-US" smtClean="0"/>
              <a:t>‹#›</a:t>
            </a:fld>
            <a:endParaRPr lang="en-US"/>
          </a:p>
        </p:txBody>
      </p:sp>
    </p:spTree>
    <p:extLst>
      <p:ext uri="{BB962C8B-B14F-4D97-AF65-F5344CB8AC3E}">
        <p14:creationId xmlns:p14="http://schemas.microsoft.com/office/powerpoint/2010/main" val="2814329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FB14CC9A-8077-E941-9BA8-11F72E953BB8}" type="datetime1">
              <a:rPr lang="en-US" smtClean="0"/>
              <a:t>11/26/24</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07CE569E-9B7C-4CB9-AB80-C0841F922CFF}" type="slidenum">
              <a:rPr lang="en-US" smtClean="0"/>
              <a:t>‹#›</a:t>
            </a:fld>
            <a:endParaRPr lang="en-US"/>
          </a:p>
        </p:txBody>
      </p:sp>
    </p:spTree>
    <p:extLst>
      <p:ext uri="{BB962C8B-B14F-4D97-AF65-F5344CB8AC3E}">
        <p14:creationId xmlns:p14="http://schemas.microsoft.com/office/powerpoint/2010/main" val="3754974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2EBAAD-3EF7-8C42-923A-74A6B890494D}" type="datetime1">
              <a:rPr lang="en-US" smtClean="0"/>
              <a:t>11/26/24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738210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5A7B81-2994-BE49-B3F4-4A65F8A96A50}" type="datetime1">
              <a:rPr lang="en-US" smtClean="0"/>
              <a:t>11/26/24</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808129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6B61CA-266F-5546-B1D1-C58E126813BA}" type="datetime1">
              <a:rPr lang="en-US" smtClean="0"/>
              <a:t>11/26/24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67024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2C85C7-92A7-874F-8EFD-D64D8F421189}" type="datetime1">
              <a:rPr lang="en-US" smtClean="0"/>
              <a:t>11/26/24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530182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76C735-63B5-2C4C-867C-8206D0CC631C}" type="datetime1">
              <a:rPr lang="en-US" smtClean="0"/>
              <a:t>11/26/24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506821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FB6A3A-930F-F940-A809-26163550EBE9}" type="datetime1">
              <a:rPr lang="en-US" smtClean="0"/>
              <a:t>11/26/24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938959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7781B8-87E3-664F-B59A-B42FCC8D7DA1}" type="datetime1">
              <a:rPr lang="en-US" smtClean="0"/>
              <a:t>11/26/24</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57243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07F27D-2158-6841-988A-9D1FA373B2C0}" type="datetime1">
              <a:rPr lang="en-US" smtClean="0"/>
              <a:t>11/26/24</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32017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BB1BD5-1E72-E34C-9034-C8430D7140DF}" type="datetime1">
              <a:rPr lang="en-US" smtClean="0"/>
              <a:t>11/26/24</a:t>
            </a:fld>
            <a:endParaRPr lang="en-US"/>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12566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E458E90-90B4-1147-A7BA-C0095318B77C}" type="datetime1">
              <a:rPr lang="en-US" smtClean="0"/>
              <a:t>11/26/24</a:t>
            </a:fld>
            <a:endParaRPr lang="en-US"/>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2272782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A08B3DF-5BB5-BC46-9E42-9691B1613D41}" type="datetime1">
              <a:rPr lang="en-US" smtClean="0"/>
              <a:t>11/26/24</a:t>
            </a:fld>
            <a:endParaRPr lang="en-US"/>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1676402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98674A-C82D-A042-9160-8DDC9F7339FB}" type="datetime1">
              <a:rPr lang="en-US" smtClean="0"/>
              <a:t>11/26/24</a:t>
            </a:fld>
            <a:endParaRPr lang="en-US"/>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4034960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508DB6B-34E2-9849-B979-8CD73735121E}" type="datetime1">
              <a:rPr lang="en-US" smtClean="0"/>
              <a:t>11/26/24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3572853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E940FAD-73D7-1A49-A70C-BFF1A33B5A3A}" type="datetime1">
              <a:rPr lang="en-US" smtClean="0"/>
              <a:t>11/26/24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2053163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CD659F-07C0-D44D-B631-560918B79617}" type="datetime1">
              <a:rPr lang="en-US" smtClean="0"/>
              <a:t>11/26/24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810275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CA294B-DAEC-6F48-ADCA-3F1105E9D456}" type="datetime1">
              <a:rPr lang="en-US" smtClean="0"/>
              <a:t>11/26/24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120516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A0967B50-27C5-614F-BD5D-E1A820AE123A}" type="datetime1">
              <a:rPr lang="en-US" smtClean="0"/>
              <a:t>11/26/24</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2432278075"/>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https://commercial.cnn.com/wp-content/uploads/2022/03/Unlock-potential-375x211.jpg"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turbonews.com/evaluate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hyperlink" Target="https://www.publicdomainpictures.net/view-image.php?image=22090&amp;picture=holiday-travel" TargetMode="External"/><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d"/><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s://pxhere.com/en/photo/1188578"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jpg!d"/><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hyperlink" Target="https://pxhere.com/en/photo/912916"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pixabay.com/en/news-globe-earth-world-65343/" TargetMode="External"/><Relationship Id="rId3" Type="http://schemas.openxmlformats.org/officeDocument/2006/relationships/diagramLayout" Target="../diagrams/layout1.xml"/><Relationship Id="rId7" Type="http://schemas.openxmlformats.org/officeDocument/2006/relationships/image" Target="../media/image21.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hyperlink" Target="http://commons.wikimedia.org/wiki/File:2014_Distribution_of_Languages_on_Internet_Websites.jpg"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en/countries-country-flags-globe-1301799/"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en/countries-country-flags-globe-1301799/"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en/countries-country-flags-globe-1301799/"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en/countries-country-flags-globe-1301799/" TargetMode="Externa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hyperlink" Target="https://www.wallpaperflare.com/photo-of-urban-area-skyline-at-night-dubai-marina-dubai-marina-wallpaper-tbugj/download/2560x1080" TargetMode="External"/><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5.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bloodygoodnews.co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1.gi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Layout" Target="../diagrams/layout4.xml"/><Relationship Id="rId7" Type="http://schemas.openxmlformats.org/officeDocument/2006/relationships/image" Target="../media/image49.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https://travelmarketingnetwork.com/wp-content/uploads/2018/10/cropped-TMNlogo.jpg" TargetMode="External"/><Relationship Id="rId7" Type="http://schemas.openxmlformats.org/officeDocument/2006/relationships/image" Target="../media/image57.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http://www.bradfordglobalmarketing.com/images/m_logo.gif" TargetMode="External"/><Relationship Id="rId5" Type="http://schemas.openxmlformats.org/officeDocument/2006/relationships/image" Target="../media/image56.gif"/><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8" Type="http://schemas.openxmlformats.org/officeDocument/2006/relationships/hyperlink" Target="http://www.travelnewsgroup.com/" TargetMode="External"/><Relationship Id="rId3" Type="http://schemas.openxmlformats.org/officeDocument/2006/relationships/image" Target="../media/image58.jpeg"/><Relationship Id="rId7" Type="http://schemas.openxmlformats.org/officeDocument/2006/relationships/hyperlink" Target="mailto:corporate@travelnewsgroup.com"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2.jpg"/><Relationship Id="rId4" Type="http://schemas.openxmlformats.org/officeDocument/2006/relationships/image" Target="https://media.licdn.com/dms/image/C5603AQGpflvwDALIYQ/profile-displayphoto-shrink_800_800/0/1613099278812?e=2147483647&amp;v=beta&amp;t=PAl7WeOOVSVup7jLBpgdDitIe9HUIsElmW-lD5Dzgc8" TargetMode="External"/><Relationship Id="rId9"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15F71-54A8-43E3-0FC7-902E0951D212}"/>
              </a:ext>
            </a:extLst>
          </p:cNvPr>
          <p:cNvSpPr>
            <a:spLocks noGrp="1"/>
          </p:cNvSpPr>
          <p:nvPr>
            <p:ph type="ctrTitle"/>
          </p:nvPr>
        </p:nvSpPr>
        <p:spPr>
          <a:xfrm rot="21152066">
            <a:off x="991109" y="3317927"/>
            <a:ext cx="8377255" cy="2285999"/>
          </a:xfrm>
        </p:spPr>
        <p:txBody>
          <a:bodyPr>
            <a:normAutofit fontScale="90000"/>
          </a:bodyPr>
          <a:lstStyle/>
          <a:p>
            <a:pPr algn="l"/>
            <a:br>
              <a:rPr lang="en-US" sz="4400" dirty="0"/>
            </a:br>
            <a:r>
              <a:rPr lang="en-US" sz="4400" dirty="0"/>
              <a:t>Read – listen &amp; watch</a:t>
            </a:r>
            <a:br>
              <a:rPr lang="en-US" sz="4400" dirty="0"/>
            </a:br>
            <a:r>
              <a:rPr lang="en-US" sz="4400" dirty="0"/>
              <a:t>Strategic consulting, marketing </a:t>
            </a:r>
          </a:p>
        </p:txBody>
      </p:sp>
      <p:sp>
        <p:nvSpPr>
          <p:cNvPr id="3" name="Subtitle 2">
            <a:extLst>
              <a:ext uri="{FF2B5EF4-FFF2-40B4-BE49-F238E27FC236}">
                <a16:creationId xmlns:a16="http://schemas.microsoft.com/office/drawing/2014/main" id="{16717CCA-1BFC-4C36-6A38-0919F98C7192}"/>
              </a:ext>
            </a:extLst>
          </p:cNvPr>
          <p:cNvSpPr>
            <a:spLocks noGrp="1"/>
          </p:cNvSpPr>
          <p:nvPr>
            <p:ph type="subTitle" idx="1"/>
          </p:nvPr>
        </p:nvSpPr>
        <p:spPr>
          <a:xfrm>
            <a:off x="9730154" y="4794737"/>
            <a:ext cx="1902900" cy="1524000"/>
          </a:xfrm>
        </p:spPr>
        <p:txBody>
          <a:bodyPr>
            <a:normAutofit/>
          </a:bodyPr>
          <a:lstStyle/>
          <a:p>
            <a:pPr algn="l"/>
            <a:r>
              <a:rPr lang="en-US" dirty="0"/>
              <a:t>Media Kit </a:t>
            </a:r>
          </a:p>
        </p:txBody>
      </p:sp>
      <p:pic>
        <p:nvPicPr>
          <p:cNvPr id="6" name="Picture 5" descr="A logo for a news group&#10;&#10;Description automatically generated">
            <a:extLst>
              <a:ext uri="{FF2B5EF4-FFF2-40B4-BE49-F238E27FC236}">
                <a16:creationId xmlns:a16="http://schemas.microsoft.com/office/drawing/2014/main" id="{F8BA716A-BD10-5BF7-A317-E043BAE59A0B}"/>
              </a:ext>
            </a:extLst>
          </p:cNvPr>
          <p:cNvPicPr>
            <a:picLocks noChangeAspect="1"/>
          </p:cNvPicPr>
          <p:nvPr/>
        </p:nvPicPr>
        <p:blipFill>
          <a:blip r:embed="rId2"/>
          <a:stretch>
            <a:fillRect/>
          </a:stretch>
        </p:blipFill>
        <p:spPr>
          <a:xfrm>
            <a:off x="844678" y="1114390"/>
            <a:ext cx="4453380" cy="2582961"/>
          </a:xfrm>
          <a:prstGeom prst="rect">
            <a:avLst/>
          </a:prstGeom>
        </p:spPr>
      </p:pic>
      <p:sp>
        <p:nvSpPr>
          <p:cNvPr id="7" name="Slide Number Placeholder 6">
            <a:extLst>
              <a:ext uri="{FF2B5EF4-FFF2-40B4-BE49-F238E27FC236}">
                <a16:creationId xmlns:a16="http://schemas.microsoft.com/office/drawing/2014/main" id="{5D762504-7199-A531-106C-C01635C4BC1E}"/>
              </a:ext>
            </a:extLst>
          </p:cNvPr>
          <p:cNvSpPr>
            <a:spLocks noGrp="1"/>
          </p:cNvSpPr>
          <p:nvPr>
            <p:ph type="sldNum" sz="quarter" idx="12"/>
          </p:nvPr>
        </p:nvSpPr>
        <p:spPr/>
        <p:txBody>
          <a:bodyPr/>
          <a:lstStyle/>
          <a:p>
            <a:fld id="{07CE569E-9B7C-4CB9-AB80-C0841F922CFF}" type="slidenum">
              <a:rPr lang="en-US" smtClean="0"/>
              <a:t>1</a:t>
            </a:fld>
            <a:endParaRPr lang="en-US"/>
          </a:p>
        </p:txBody>
      </p:sp>
      <p:pic>
        <p:nvPicPr>
          <p:cNvPr id="19458" name="Picture 2">
            <a:extLst>
              <a:ext uri="{FF2B5EF4-FFF2-40B4-BE49-F238E27FC236}">
                <a16:creationId xmlns:a16="http://schemas.microsoft.com/office/drawing/2014/main" id="{367DA182-2FFD-016A-7913-6523F79BA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9683" y="1158437"/>
            <a:ext cx="4183310" cy="2494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733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3" name="Rectangle 12">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1"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2"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985DFA50-6913-003F-6075-BEF4D8EDE5F6}"/>
              </a:ext>
            </a:extLst>
          </p:cNvPr>
          <p:cNvSpPr>
            <a:spLocks noGrp="1"/>
          </p:cNvSpPr>
          <p:nvPr>
            <p:ph type="title"/>
          </p:nvPr>
        </p:nvSpPr>
        <p:spPr>
          <a:xfrm>
            <a:off x="994087" y="1130603"/>
            <a:ext cx="3342442" cy="4596794"/>
          </a:xfrm>
        </p:spPr>
        <p:txBody>
          <a:bodyPr anchor="ctr">
            <a:normAutofit/>
          </a:bodyPr>
          <a:lstStyle/>
          <a:p>
            <a:r>
              <a:rPr lang="en-US" sz="3200">
                <a:solidFill>
                  <a:srgbClr val="EBEBEB"/>
                </a:solidFill>
              </a:rPr>
              <a:t>ABOUT US</a:t>
            </a:r>
          </a:p>
        </p:txBody>
      </p:sp>
      <p:sp>
        <p:nvSpPr>
          <p:cNvPr id="3" name="Content Placeholder 2">
            <a:extLst>
              <a:ext uri="{FF2B5EF4-FFF2-40B4-BE49-F238E27FC236}">
                <a16:creationId xmlns:a16="http://schemas.microsoft.com/office/drawing/2014/main" id="{103CF2E5-8835-B5E2-19D1-D8DF8BB34C1C}"/>
              </a:ext>
            </a:extLst>
          </p:cNvPr>
          <p:cNvSpPr>
            <a:spLocks noGrp="1"/>
          </p:cNvSpPr>
          <p:nvPr>
            <p:ph idx="1"/>
          </p:nvPr>
        </p:nvSpPr>
        <p:spPr>
          <a:xfrm>
            <a:off x="5290077" y="437513"/>
            <a:ext cx="5502614" cy="5954325"/>
          </a:xfrm>
        </p:spPr>
        <p:txBody>
          <a:bodyPr anchor="ctr">
            <a:normAutofit/>
          </a:bodyPr>
          <a:lstStyle/>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Travel News Group offers a complete solution for communication, marketing, and visibility</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Travel News Group is the publisher of eTurboNews is the oldest and largest 24/7 online newswire publication for travel and tourism in the world</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16 Destination Editions and Syndication Publications</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Hourly global email and push notification updates</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230,000 travel industry professionals read eTurboNews daily</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More than 2 million readers combined every month</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Published worldwide in 102+ languages</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Extensive syndication</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News aggregators include Google-, Bing-, Yahoo News</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Extensive social media network on Twitter, Telegram, Facebook, LinkedIn</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Chat groups on WhatsApp, Telegram, Facebook &amp; LinkedIn</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Published on independent searchable news language portals</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Breaking News Video show (Zoom, TV, YouTube, Vimeo)</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Partner: Travel Marketing Network - communication, visibility &amp; consulting &amp; training </a:t>
            </a:r>
            <a:endParaRPr lang="en-US" sz="140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1E2AB632-AB79-FABF-F498-350116B84805}"/>
              </a:ext>
            </a:extLst>
          </p:cNvPr>
          <p:cNvSpPr>
            <a:spLocks noGrp="1"/>
          </p:cNvSpPr>
          <p:nvPr>
            <p:ph type="sldNum" sz="quarter" idx="12"/>
          </p:nvPr>
        </p:nvSpPr>
        <p:spPr>
          <a:xfrm>
            <a:off x="10792691" y="6391838"/>
            <a:ext cx="838199" cy="304799"/>
          </a:xfrm>
        </p:spPr>
        <p:txBody>
          <a:bodyPr anchor="ctr">
            <a:normAutofit/>
          </a:bodyPr>
          <a:lstStyle/>
          <a:p>
            <a:pPr algn="r">
              <a:spcAft>
                <a:spcPts val="600"/>
              </a:spcAft>
            </a:pPr>
            <a:fld id="{07CE569E-9B7C-4CB9-AB80-C0841F922CFF}" type="slidenum">
              <a:rPr lang="en-US" sz="1000">
                <a:solidFill>
                  <a:schemeClr val="accent1"/>
                </a:solidFill>
              </a:rPr>
              <a:pPr algn="r">
                <a:spcAft>
                  <a:spcPts val="600"/>
                </a:spcAft>
              </a:pPr>
              <a:t>2</a:t>
            </a:fld>
            <a:endParaRPr lang="en-US" sz="1000">
              <a:solidFill>
                <a:schemeClr val="accent1"/>
              </a:solidFill>
            </a:endParaRPr>
          </a:p>
        </p:txBody>
      </p:sp>
    </p:spTree>
    <p:extLst>
      <p:ext uri="{BB962C8B-B14F-4D97-AF65-F5344CB8AC3E}">
        <p14:creationId xmlns:p14="http://schemas.microsoft.com/office/powerpoint/2010/main" val="1198395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DFA50-6913-003F-6075-BEF4D8EDE5F6}"/>
              </a:ext>
            </a:extLst>
          </p:cNvPr>
          <p:cNvSpPr>
            <a:spLocks noGrp="1"/>
          </p:cNvSpPr>
          <p:nvPr>
            <p:ph type="title"/>
          </p:nvPr>
        </p:nvSpPr>
        <p:spPr>
          <a:xfrm>
            <a:off x="1154954" y="973669"/>
            <a:ext cx="8825659" cy="706964"/>
          </a:xfrm>
        </p:spPr>
        <p:txBody>
          <a:bodyPr>
            <a:normAutofit/>
          </a:bodyPr>
          <a:lstStyle/>
          <a:p>
            <a:r>
              <a:rPr lang="en-US" dirty="0"/>
              <a:t>HISTORY</a:t>
            </a:r>
          </a:p>
        </p:txBody>
      </p:sp>
      <p:pic>
        <p:nvPicPr>
          <p:cNvPr id="7171" name="Picture 7" descr="Task logo">
            <a:extLst>
              <a:ext uri="{FF2B5EF4-FFF2-40B4-BE49-F238E27FC236}">
                <a16:creationId xmlns:a16="http://schemas.microsoft.com/office/drawing/2014/main" id="{E2CFA95E-4FCC-C4FE-1E73-FADE5C22017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1151467" y="3087132"/>
            <a:ext cx="4345024" cy="2444800"/>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03CF2E5-8835-B5E2-19D1-D8DF8BB34C1C}"/>
              </a:ext>
            </a:extLst>
          </p:cNvPr>
          <p:cNvSpPr>
            <a:spLocks noGrp="1"/>
          </p:cNvSpPr>
          <p:nvPr>
            <p:ph idx="1"/>
          </p:nvPr>
        </p:nvSpPr>
        <p:spPr>
          <a:xfrm>
            <a:off x="5980954" y="2603500"/>
            <a:ext cx="5211979" cy="3416300"/>
          </a:xfrm>
        </p:spPr>
        <p:txBody>
          <a:bodyPr anchor="ctr">
            <a:normAutofit/>
          </a:bodyPr>
          <a:lstStyle/>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Travel News Group started with </a:t>
            </a:r>
            <a:r>
              <a:rPr lang="en-US" sz="1400" dirty="0" err="1">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eTurboNews</a:t>
            </a: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 in 1999 as a Yahoo discussion group and a sponsor by the name of </a:t>
            </a:r>
            <a:r>
              <a:rPr lang="en-US" sz="1400" dirty="0" err="1">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eTurboHotels</a:t>
            </a: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 the first online booking engine for hotels based in Singapore.</a:t>
            </a:r>
            <a:endParaRPr lang="en-US" sz="1400" dirty="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Facilitated the Yahoo discussion group for ASEAN Tourism and the Hawaii Tourist Network.</a:t>
            </a:r>
            <a:endParaRPr lang="en-US" sz="1400" dirty="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First online media for the global travel and tourism industry.</a:t>
            </a:r>
            <a:endParaRPr lang="en-US" sz="1400" dirty="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First online media partners with most major and not-so-major travel and tourism trade shows, including ITB, World Travel Market, IMEX, and many more.</a:t>
            </a:r>
            <a:endParaRPr lang="en-US" sz="1400" dirty="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A global network of contributors.</a:t>
            </a:r>
            <a:endParaRPr lang="en-US" sz="1400" dirty="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Founding member of the CNN Task Group together with UNWTO, IATA, and CNN.</a:t>
            </a:r>
            <a:endParaRPr lang="en-US" sz="1400" dirty="0">
              <a:effectLst/>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E7DB5527-49A1-88DA-A687-4E0B4E97E2A8}"/>
              </a:ext>
            </a:extLst>
          </p:cNvPr>
          <p:cNvSpPr>
            <a:spLocks noChangeArrowheads="1"/>
          </p:cNvSpPr>
          <p:nvPr/>
        </p:nvSpPr>
        <p:spPr bwMode="auto">
          <a:xfrm>
            <a:off x="5609967"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Slide Number Placeholder 5">
            <a:extLst>
              <a:ext uri="{FF2B5EF4-FFF2-40B4-BE49-F238E27FC236}">
                <a16:creationId xmlns:a16="http://schemas.microsoft.com/office/drawing/2014/main" id="{7C55A2AF-29EA-82D2-AF69-D91A4668510B}"/>
              </a:ext>
            </a:extLst>
          </p:cNvPr>
          <p:cNvSpPr>
            <a:spLocks noGrp="1"/>
          </p:cNvSpPr>
          <p:nvPr>
            <p:ph type="sldNum" sz="quarter" idx="12"/>
          </p:nvPr>
        </p:nvSpPr>
        <p:spPr/>
        <p:txBody>
          <a:bodyPr/>
          <a:lstStyle/>
          <a:p>
            <a:fld id="{07CE569E-9B7C-4CB9-AB80-C0841F922CFF}" type="slidenum">
              <a:rPr lang="en-US" smtClean="0"/>
              <a:t>3</a:t>
            </a:fld>
            <a:endParaRPr lang="en-US"/>
          </a:p>
        </p:txBody>
      </p:sp>
    </p:spTree>
    <p:extLst>
      <p:ext uri="{BB962C8B-B14F-4D97-AF65-F5344CB8AC3E}">
        <p14:creationId xmlns:p14="http://schemas.microsoft.com/office/powerpoint/2010/main" val="1577869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5A992EA8-A2AE-480C-BFF9-7B13464397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40" name="Rectangle 39">
              <a:extLst>
                <a:ext uri="{FF2B5EF4-FFF2-40B4-BE49-F238E27FC236}">
                  <a16:creationId xmlns:a16="http://schemas.microsoft.com/office/drawing/2014/main" id="{0F6F97DA-7406-453D-9AB4-28B0891BB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Oval 40">
              <a:extLst>
                <a:ext uri="{FF2B5EF4-FFF2-40B4-BE49-F238E27FC236}">
                  <a16:creationId xmlns:a16="http://schemas.microsoft.com/office/drawing/2014/main" id="{31D171A9-30C8-4156-8EAF-50888EBE7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Oval 41">
              <a:extLst>
                <a:ext uri="{FF2B5EF4-FFF2-40B4-BE49-F238E27FC236}">
                  <a16:creationId xmlns:a16="http://schemas.microsoft.com/office/drawing/2014/main" id="{C52A6C74-8DC4-4902-962C-0DAFD7F9B5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Oval 42">
              <a:extLst>
                <a:ext uri="{FF2B5EF4-FFF2-40B4-BE49-F238E27FC236}">
                  <a16:creationId xmlns:a16="http://schemas.microsoft.com/office/drawing/2014/main" id="{D34C65DE-5132-426E-9E92-81CB9EFF8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463FE9C4-150E-4C97-A21E-53B7CD261A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F4DD7FA2-5B3A-4DD2-BA1A-735CC86BAA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Freeform 5">
              <a:extLst>
                <a:ext uri="{FF2B5EF4-FFF2-40B4-BE49-F238E27FC236}">
                  <a16:creationId xmlns:a16="http://schemas.microsoft.com/office/drawing/2014/main" id="{B11D6824-D097-439B-9956-5436E5111A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48" name="Rectangle 47">
            <a:extLst>
              <a:ext uri="{FF2B5EF4-FFF2-40B4-BE49-F238E27FC236}">
                <a16:creationId xmlns:a16="http://schemas.microsoft.com/office/drawing/2014/main" id="{5669AB50-4CAD-4D10-A09A-A0C01AF9E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1A6118E-8540-F315-6D59-064966E963E4}"/>
              </a:ext>
            </a:extLst>
          </p:cNvPr>
          <p:cNvSpPr>
            <a:spLocks noGrp="1"/>
          </p:cNvSpPr>
          <p:nvPr>
            <p:ph type="title"/>
          </p:nvPr>
        </p:nvSpPr>
        <p:spPr>
          <a:xfrm>
            <a:off x="8382055" y="1241266"/>
            <a:ext cx="3161016" cy="3153753"/>
          </a:xfrm>
        </p:spPr>
        <p:txBody>
          <a:bodyPr vert="horz" lIns="91440" tIns="45720" rIns="91440" bIns="45720" rtlCol="0" anchor="b">
            <a:normAutofit/>
          </a:bodyPr>
          <a:lstStyle/>
          <a:p>
            <a:pPr>
              <a:lnSpc>
                <a:spcPct val="90000"/>
              </a:lnSpc>
            </a:pPr>
            <a:r>
              <a:rPr lang="en-US" sz="1400" b="0" i="0" kern="1200" dirty="0">
                <a:solidFill>
                  <a:schemeClr val="bg2"/>
                </a:solidFill>
                <a:latin typeface="+mj-lt"/>
                <a:ea typeface="+mj-ea"/>
                <a:cs typeface="+mj-cs"/>
              </a:rPr>
              <a:t>- First online publication in the world since April 1999</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reaching 2+ million in 102 languages 24/7</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Foremost online news venue for close to 200,000 travel industry professionals everywhere in the world</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Critical, unique, trustworthy</a:t>
            </a:r>
          </a:p>
        </p:txBody>
      </p:sp>
      <p:sp>
        <p:nvSpPr>
          <p:cNvPr id="25" name="TextBox 24">
            <a:extLst>
              <a:ext uri="{FF2B5EF4-FFF2-40B4-BE49-F238E27FC236}">
                <a16:creationId xmlns:a16="http://schemas.microsoft.com/office/drawing/2014/main" id="{3FA38D37-E646-BFA8-1FE9-E2F40F303095}"/>
              </a:ext>
            </a:extLst>
          </p:cNvPr>
          <p:cNvSpPr txBox="1"/>
          <p:nvPr/>
        </p:nvSpPr>
        <p:spPr>
          <a:xfrm>
            <a:off x="8382055" y="4591665"/>
            <a:ext cx="3161016" cy="1622322"/>
          </a:xfrm>
          <a:prstGeom prst="rect">
            <a:avLst/>
          </a:prstGeom>
        </p:spPr>
        <p:txBody>
          <a:bodyPr vert="horz" lIns="91440" tIns="45720" rIns="91440" bIns="45720" rtlCol="0" anchor="t">
            <a:normAutofit/>
          </a:bodyPr>
          <a:lstStyle/>
          <a:p>
            <a:pPr>
              <a:spcBef>
                <a:spcPts val="1000"/>
              </a:spcBef>
              <a:buClr>
                <a:schemeClr val="accent1"/>
              </a:buClr>
              <a:buSzPct val="80000"/>
            </a:pPr>
            <a:r>
              <a:rPr lang="en-US" b="0" i="0" kern="1200" cap="all" dirty="0">
                <a:solidFill>
                  <a:schemeClr val="accent1"/>
                </a:solidFill>
                <a:latin typeface="+mn-lt"/>
                <a:ea typeface="+mn-ea"/>
                <a:cs typeface="+mn-cs"/>
              </a:rPr>
              <a:t>FLAGSHIP PUBLICATION </a:t>
            </a:r>
          </a:p>
        </p:txBody>
      </p:sp>
      <p:grpSp>
        <p:nvGrpSpPr>
          <p:cNvPr id="50" name="Group 49">
            <a:extLst>
              <a:ext uri="{FF2B5EF4-FFF2-40B4-BE49-F238E27FC236}">
                <a16:creationId xmlns:a16="http://schemas.microsoft.com/office/drawing/2014/main" id="{68B27BBA-AE99-4D00-A26E-0B49DA4B37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51" name="Rectangle 50">
              <a:extLst>
                <a:ext uri="{FF2B5EF4-FFF2-40B4-BE49-F238E27FC236}">
                  <a16:creationId xmlns:a16="http://schemas.microsoft.com/office/drawing/2014/main" id="{E898DFFC-9C98-4276-B117-1EECD56D16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2" name="Freeform 5">
              <a:extLst>
                <a:ext uri="{FF2B5EF4-FFF2-40B4-BE49-F238E27FC236}">
                  <a16:creationId xmlns:a16="http://schemas.microsoft.com/office/drawing/2014/main" id="{D9DF6785-2B9D-478C-AB08-3A6258EF7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53" name="Freeform 5">
              <a:extLst>
                <a:ext uri="{FF2B5EF4-FFF2-40B4-BE49-F238E27FC236}">
                  <a16:creationId xmlns:a16="http://schemas.microsoft.com/office/drawing/2014/main" id="{A9C1FA5F-1069-410C-ACE0-A24989171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pic>
        <p:nvPicPr>
          <p:cNvPr id="4" name="Content Placeholder 3" descr="A blue and white logo&#10;&#10;Description automatically generated">
            <a:extLst>
              <a:ext uri="{FF2B5EF4-FFF2-40B4-BE49-F238E27FC236}">
                <a16:creationId xmlns:a16="http://schemas.microsoft.com/office/drawing/2014/main" id="{747CE1C3-FDD9-DF40-EF60-673946DCDFA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320"/>
          <a:stretch/>
        </p:blipFill>
        <p:spPr>
          <a:xfrm>
            <a:off x="1109763" y="1619118"/>
            <a:ext cx="6443180" cy="3619764"/>
          </a:xfrm>
          <a:prstGeom prst="rect">
            <a:avLst/>
          </a:prstGeom>
        </p:spPr>
      </p:pic>
      <p:sp>
        <p:nvSpPr>
          <p:cNvPr id="35" name="Slide Number Placeholder 34">
            <a:extLst>
              <a:ext uri="{FF2B5EF4-FFF2-40B4-BE49-F238E27FC236}">
                <a16:creationId xmlns:a16="http://schemas.microsoft.com/office/drawing/2014/main" id="{AE6CF728-CADB-93FB-65F1-0236660AD824}"/>
              </a:ext>
            </a:extLst>
          </p:cNvPr>
          <p:cNvSpPr>
            <a:spLocks noGrp="1"/>
          </p:cNvSpPr>
          <p:nvPr>
            <p:ph type="sldNum" sz="quarter" idx="12"/>
          </p:nvPr>
        </p:nvSpPr>
        <p:spPr/>
        <p:txBody>
          <a:bodyPr/>
          <a:lstStyle/>
          <a:p>
            <a:fld id="{07CE569E-9B7C-4CB9-AB80-C0841F922CFF}" type="slidenum">
              <a:rPr lang="en-US" smtClean="0"/>
              <a:t>4</a:t>
            </a:fld>
            <a:endParaRPr lang="en-US"/>
          </a:p>
        </p:txBody>
      </p:sp>
    </p:spTree>
    <p:extLst>
      <p:ext uri="{BB962C8B-B14F-4D97-AF65-F5344CB8AC3E}">
        <p14:creationId xmlns:p14="http://schemas.microsoft.com/office/powerpoint/2010/main" val="2829734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5A992EA8-A2AE-480C-BFF9-7B13464397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40" name="Rectangle 39">
              <a:extLst>
                <a:ext uri="{FF2B5EF4-FFF2-40B4-BE49-F238E27FC236}">
                  <a16:creationId xmlns:a16="http://schemas.microsoft.com/office/drawing/2014/main" id="{0F6F97DA-7406-453D-9AB4-28B0891BB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Oval 40">
              <a:extLst>
                <a:ext uri="{FF2B5EF4-FFF2-40B4-BE49-F238E27FC236}">
                  <a16:creationId xmlns:a16="http://schemas.microsoft.com/office/drawing/2014/main" id="{31D171A9-30C8-4156-8EAF-50888EBE7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Oval 41">
              <a:extLst>
                <a:ext uri="{FF2B5EF4-FFF2-40B4-BE49-F238E27FC236}">
                  <a16:creationId xmlns:a16="http://schemas.microsoft.com/office/drawing/2014/main" id="{C52A6C74-8DC4-4902-962C-0DAFD7F9B5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Oval 42">
              <a:extLst>
                <a:ext uri="{FF2B5EF4-FFF2-40B4-BE49-F238E27FC236}">
                  <a16:creationId xmlns:a16="http://schemas.microsoft.com/office/drawing/2014/main" id="{D34C65DE-5132-426E-9E92-81CB9EFF8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463FE9C4-150E-4C97-A21E-53B7CD261A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F4DD7FA2-5B3A-4DD2-BA1A-735CC86BAA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Freeform 5">
              <a:extLst>
                <a:ext uri="{FF2B5EF4-FFF2-40B4-BE49-F238E27FC236}">
                  <a16:creationId xmlns:a16="http://schemas.microsoft.com/office/drawing/2014/main" id="{B11D6824-D097-439B-9956-5436E5111A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48" name="Rectangle 47">
            <a:extLst>
              <a:ext uri="{FF2B5EF4-FFF2-40B4-BE49-F238E27FC236}">
                <a16:creationId xmlns:a16="http://schemas.microsoft.com/office/drawing/2014/main" id="{5669AB50-4CAD-4D10-A09A-A0C01AF9E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1A6118E-8540-F315-6D59-064966E963E4}"/>
              </a:ext>
            </a:extLst>
          </p:cNvPr>
          <p:cNvSpPr>
            <a:spLocks noGrp="1"/>
          </p:cNvSpPr>
          <p:nvPr>
            <p:ph type="title"/>
          </p:nvPr>
        </p:nvSpPr>
        <p:spPr>
          <a:xfrm>
            <a:off x="8382055" y="1241266"/>
            <a:ext cx="3161016" cy="3153753"/>
          </a:xfrm>
        </p:spPr>
        <p:txBody>
          <a:bodyPr vert="horz" lIns="91440" tIns="45720" rIns="91440" bIns="45720" rtlCol="0" anchor="b">
            <a:normAutofit/>
          </a:bodyPr>
          <a:lstStyle/>
          <a:p>
            <a:pPr>
              <a:lnSpc>
                <a:spcPct val="90000"/>
              </a:lnSpc>
            </a:pPr>
            <a:r>
              <a:rPr lang="en-US" sz="1400" b="0" i="0" kern="1200" dirty="0">
                <a:solidFill>
                  <a:schemeClr val="bg2"/>
                </a:solidFill>
                <a:latin typeface="+mj-lt"/>
                <a:ea typeface="+mj-ea"/>
                <a:cs typeface="+mj-cs"/>
              </a:rPr>
              <a:t>- </a:t>
            </a:r>
            <a:r>
              <a:rPr lang="en-US" sz="1400" b="0" i="0" kern="1200" dirty="0" err="1">
                <a:solidFill>
                  <a:schemeClr val="bg2"/>
                </a:solidFill>
                <a:latin typeface="+mj-lt"/>
                <a:ea typeface="+mj-ea"/>
                <a:cs typeface="+mj-cs"/>
              </a:rPr>
              <a:t>TravelWireNews</a:t>
            </a:r>
            <a:r>
              <a:rPr lang="en-US" sz="1400" b="0" i="0" kern="1200" dirty="0">
                <a:solidFill>
                  <a:schemeClr val="bg2"/>
                </a:solidFill>
                <a:latin typeface="+mj-lt"/>
                <a:ea typeface="+mj-ea"/>
                <a:cs typeface="+mj-cs"/>
              </a:rPr>
              <a:t> was launched first in 2011 and relaunched 2024 a SHORT NEWS to summarize press releases in 100-300 words</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reaching all </a:t>
            </a:r>
            <a:r>
              <a:rPr lang="en-US" sz="1400" b="0" i="0" kern="1200" dirty="0" err="1">
                <a:solidFill>
                  <a:schemeClr val="bg2"/>
                </a:solidFill>
                <a:latin typeface="+mj-lt"/>
                <a:ea typeface="+mj-ea"/>
                <a:cs typeface="+mj-cs"/>
              </a:rPr>
              <a:t>eTurboNews</a:t>
            </a:r>
            <a:r>
              <a:rPr lang="en-US" sz="1400" b="0" i="0" kern="1200" dirty="0">
                <a:solidFill>
                  <a:schemeClr val="bg2"/>
                </a:solidFill>
                <a:latin typeface="+mj-lt"/>
                <a:ea typeface="+mj-ea"/>
                <a:cs typeface="+mj-cs"/>
              </a:rPr>
              <a:t> subscribers and an increasing number of visitors due to Google, Bing, and other search positionings</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easy to read for the busy travel industry professional</a:t>
            </a:r>
          </a:p>
        </p:txBody>
      </p:sp>
      <p:sp>
        <p:nvSpPr>
          <p:cNvPr id="25" name="TextBox 24">
            <a:extLst>
              <a:ext uri="{FF2B5EF4-FFF2-40B4-BE49-F238E27FC236}">
                <a16:creationId xmlns:a16="http://schemas.microsoft.com/office/drawing/2014/main" id="{3FA38D37-E646-BFA8-1FE9-E2F40F303095}"/>
              </a:ext>
            </a:extLst>
          </p:cNvPr>
          <p:cNvSpPr txBox="1"/>
          <p:nvPr/>
        </p:nvSpPr>
        <p:spPr>
          <a:xfrm>
            <a:off x="8382055" y="4591665"/>
            <a:ext cx="3161016" cy="1622322"/>
          </a:xfrm>
          <a:prstGeom prst="rect">
            <a:avLst/>
          </a:prstGeom>
        </p:spPr>
        <p:txBody>
          <a:bodyPr vert="horz" lIns="91440" tIns="45720" rIns="91440" bIns="45720" rtlCol="0" anchor="t">
            <a:normAutofit/>
          </a:bodyPr>
          <a:lstStyle/>
          <a:p>
            <a:pPr>
              <a:spcBef>
                <a:spcPts val="1000"/>
              </a:spcBef>
              <a:buClr>
                <a:schemeClr val="accent1"/>
              </a:buClr>
              <a:buSzPct val="80000"/>
            </a:pPr>
            <a:endParaRPr lang="en-US" b="0" i="0" kern="1200" cap="all" dirty="0">
              <a:solidFill>
                <a:schemeClr val="accent1"/>
              </a:solidFill>
              <a:latin typeface="+mn-lt"/>
              <a:ea typeface="+mn-ea"/>
              <a:cs typeface="+mn-cs"/>
            </a:endParaRPr>
          </a:p>
        </p:txBody>
      </p:sp>
      <p:grpSp>
        <p:nvGrpSpPr>
          <p:cNvPr id="50" name="Group 49">
            <a:extLst>
              <a:ext uri="{FF2B5EF4-FFF2-40B4-BE49-F238E27FC236}">
                <a16:creationId xmlns:a16="http://schemas.microsoft.com/office/drawing/2014/main" id="{68B27BBA-AE99-4D00-A26E-0B49DA4B37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51" name="Rectangle 50">
              <a:extLst>
                <a:ext uri="{FF2B5EF4-FFF2-40B4-BE49-F238E27FC236}">
                  <a16:creationId xmlns:a16="http://schemas.microsoft.com/office/drawing/2014/main" id="{E898DFFC-9C98-4276-B117-1EECD56D16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2" name="Freeform 5">
              <a:extLst>
                <a:ext uri="{FF2B5EF4-FFF2-40B4-BE49-F238E27FC236}">
                  <a16:creationId xmlns:a16="http://schemas.microsoft.com/office/drawing/2014/main" id="{D9DF6785-2B9D-478C-AB08-3A6258EF7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53" name="Freeform 5">
              <a:extLst>
                <a:ext uri="{FF2B5EF4-FFF2-40B4-BE49-F238E27FC236}">
                  <a16:creationId xmlns:a16="http://schemas.microsoft.com/office/drawing/2014/main" id="{A9C1FA5F-1069-410C-ACE0-A24989171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sp>
        <p:nvSpPr>
          <p:cNvPr id="35" name="Slide Number Placeholder 34">
            <a:extLst>
              <a:ext uri="{FF2B5EF4-FFF2-40B4-BE49-F238E27FC236}">
                <a16:creationId xmlns:a16="http://schemas.microsoft.com/office/drawing/2014/main" id="{AE6CF728-CADB-93FB-65F1-0236660AD824}"/>
              </a:ext>
            </a:extLst>
          </p:cNvPr>
          <p:cNvSpPr>
            <a:spLocks noGrp="1"/>
          </p:cNvSpPr>
          <p:nvPr>
            <p:ph type="sldNum" sz="quarter" idx="12"/>
          </p:nvPr>
        </p:nvSpPr>
        <p:spPr/>
        <p:txBody>
          <a:bodyPr/>
          <a:lstStyle/>
          <a:p>
            <a:fld id="{07CE569E-9B7C-4CB9-AB80-C0841F922CFF}" type="slidenum">
              <a:rPr lang="en-US" smtClean="0"/>
              <a:t>5</a:t>
            </a:fld>
            <a:endParaRPr lang="en-US"/>
          </a:p>
        </p:txBody>
      </p:sp>
      <p:pic>
        <p:nvPicPr>
          <p:cNvPr id="5" name="Picture 4" descr="A red background with white text&#10;&#10;Description automatically generated">
            <a:extLst>
              <a:ext uri="{FF2B5EF4-FFF2-40B4-BE49-F238E27FC236}">
                <a16:creationId xmlns:a16="http://schemas.microsoft.com/office/drawing/2014/main" id="{F730669D-C58E-1920-A4EA-ED0AB8AD2D02}"/>
              </a:ext>
            </a:extLst>
          </p:cNvPr>
          <p:cNvPicPr>
            <a:picLocks noChangeAspect="1"/>
          </p:cNvPicPr>
          <p:nvPr/>
        </p:nvPicPr>
        <p:blipFill>
          <a:blip r:embed="rId3"/>
          <a:stretch>
            <a:fillRect/>
          </a:stretch>
        </p:blipFill>
        <p:spPr>
          <a:xfrm>
            <a:off x="1233193" y="789813"/>
            <a:ext cx="4991100" cy="4991100"/>
          </a:xfrm>
          <a:prstGeom prst="rect">
            <a:avLst/>
          </a:prstGeom>
        </p:spPr>
      </p:pic>
    </p:spTree>
    <p:extLst>
      <p:ext uri="{BB962C8B-B14F-4D97-AF65-F5344CB8AC3E}">
        <p14:creationId xmlns:p14="http://schemas.microsoft.com/office/powerpoint/2010/main" val="4044822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A0CEFE-3969-E31E-6388-8D0EBA91AD30}"/>
            </a:ext>
          </a:extLst>
        </p:cNvPr>
        <p:cNvGrpSpPr/>
        <p:nvPr/>
      </p:nvGrpSpPr>
      <p:grpSpPr>
        <a:xfrm>
          <a:off x="0" y="0"/>
          <a:ext cx="0" cy="0"/>
          <a:chOff x="0" y="0"/>
          <a:chExt cx="0" cy="0"/>
        </a:xfrm>
      </p:grpSpPr>
      <p:grpSp>
        <p:nvGrpSpPr>
          <p:cNvPr id="1050" name="Group 1049">
            <a:extLst>
              <a:ext uri="{FF2B5EF4-FFF2-40B4-BE49-F238E27FC236}">
                <a16:creationId xmlns:a16="http://schemas.microsoft.com/office/drawing/2014/main" id="{5A992EA8-A2AE-480C-BFF9-7B13464397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051" name="Rectangle 1050">
              <a:extLst>
                <a:ext uri="{FF2B5EF4-FFF2-40B4-BE49-F238E27FC236}">
                  <a16:creationId xmlns:a16="http://schemas.microsoft.com/office/drawing/2014/main" id="{0F6F97DA-7406-453D-9AB4-28B0891BB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52" name="Oval 1051">
              <a:extLst>
                <a:ext uri="{FF2B5EF4-FFF2-40B4-BE49-F238E27FC236}">
                  <a16:creationId xmlns:a16="http://schemas.microsoft.com/office/drawing/2014/main" id="{31D171A9-30C8-4156-8EAF-50888EBE7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3" name="Oval 1052">
              <a:extLst>
                <a:ext uri="{FF2B5EF4-FFF2-40B4-BE49-F238E27FC236}">
                  <a16:creationId xmlns:a16="http://schemas.microsoft.com/office/drawing/2014/main" id="{C52A6C74-8DC4-4902-962C-0DAFD7F9B5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4" name="Oval 1053">
              <a:extLst>
                <a:ext uri="{FF2B5EF4-FFF2-40B4-BE49-F238E27FC236}">
                  <a16:creationId xmlns:a16="http://schemas.microsoft.com/office/drawing/2014/main" id="{D34C65DE-5132-426E-9E92-81CB9EFF8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5" name="Oval 1054">
              <a:extLst>
                <a:ext uri="{FF2B5EF4-FFF2-40B4-BE49-F238E27FC236}">
                  <a16:creationId xmlns:a16="http://schemas.microsoft.com/office/drawing/2014/main" id="{463FE9C4-150E-4C97-A21E-53B7CD261A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6" name="Oval 1055">
              <a:extLst>
                <a:ext uri="{FF2B5EF4-FFF2-40B4-BE49-F238E27FC236}">
                  <a16:creationId xmlns:a16="http://schemas.microsoft.com/office/drawing/2014/main" id="{F4DD7FA2-5B3A-4DD2-BA1A-735CC86BAA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7" name="Freeform 5">
              <a:extLst>
                <a:ext uri="{FF2B5EF4-FFF2-40B4-BE49-F238E27FC236}">
                  <a16:creationId xmlns:a16="http://schemas.microsoft.com/office/drawing/2014/main" id="{B11D6824-D097-439B-9956-5436E5111A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059" name="Rectangle 1058">
            <a:extLst>
              <a:ext uri="{FF2B5EF4-FFF2-40B4-BE49-F238E27FC236}">
                <a16:creationId xmlns:a16="http://schemas.microsoft.com/office/drawing/2014/main" id="{5669AB50-4CAD-4D10-A09A-A0C01AF9E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F8BCADC-155F-F612-7586-83C6FAC0066C}"/>
              </a:ext>
            </a:extLst>
          </p:cNvPr>
          <p:cNvSpPr>
            <a:spLocks noGrp="1"/>
          </p:cNvSpPr>
          <p:nvPr>
            <p:ph type="title"/>
          </p:nvPr>
        </p:nvSpPr>
        <p:spPr>
          <a:xfrm>
            <a:off x="8382055" y="850606"/>
            <a:ext cx="3161016" cy="3544414"/>
          </a:xfrm>
        </p:spPr>
        <p:txBody>
          <a:bodyPr vert="horz" lIns="91440" tIns="45720" rIns="91440" bIns="45720" rtlCol="0" anchor="b">
            <a:normAutofit fontScale="90000"/>
          </a:bodyPr>
          <a:lstStyle/>
          <a:p>
            <a:pPr>
              <a:lnSpc>
                <a:spcPct val="90000"/>
              </a:lnSpc>
            </a:pPr>
            <a:r>
              <a:rPr lang="en-US" sz="1400" b="0" i="0" kern="1200" dirty="0">
                <a:solidFill>
                  <a:schemeClr val="bg2"/>
                </a:solidFill>
                <a:latin typeface="+mj-lt"/>
                <a:ea typeface="+mj-ea"/>
                <a:cs typeface="+mj-cs"/>
              </a:rPr>
              <a:t>- Meetings.travel was launched 10 years ago during IMEX to inform providers of the Meeting and Incentive industry AND reach out to potential buyers</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in cooperation with the reach of eTurboNews, content published to showcase convention centers, MICE venues and suppliers link to the profile on meetings. travel</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It provides your profile a potential audience of millions .</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Meetings.travel also teamed up with business-travel.de, one of the most known publication promoting the MICE industry.</a:t>
            </a:r>
          </a:p>
        </p:txBody>
      </p:sp>
      <p:grpSp>
        <p:nvGrpSpPr>
          <p:cNvPr id="1061" name="Group 1060">
            <a:extLst>
              <a:ext uri="{FF2B5EF4-FFF2-40B4-BE49-F238E27FC236}">
                <a16:creationId xmlns:a16="http://schemas.microsoft.com/office/drawing/2014/main" id="{68B27BBA-AE99-4D00-A26E-0B49DA4B37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062" name="Rectangle 1061">
              <a:extLst>
                <a:ext uri="{FF2B5EF4-FFF2-40B4-BE49-F238E27FC236}">
                  <a16:creationId xmlns:a16="http://schemas.microsoft.com/office/drawing/2014/main" id="{E898DFFC-9C98-4276-B117-1EECD56D16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3" name="Freeform 5">
              <a:extLst>
                <a:ext uri="{FF2B5EF4-FFF2-40B4-BE49-F238E27FC236}">
                  <a16:creationId xmlns:a16="http://schemas.microsoft.com/office/drawing/2014/main" id="{D9DF6785-2B9D-478C-AB08-3A6258EF7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064" name="Freeform 5">
              <a:extLst>
                <a:ext uri="{FF2B5EF4-FFF2-40B4-BE49-F238E27FC236}">
                  <a16:creationId xmlns:a16="http://schemas.microsoft.com/office/drawing/2014/main" id="{A9C1FA5F-1069-410C-ACE0-A24989171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sp>
        <p:nvSpPr>
          <p:cNvPr id="35" name="Slide Number Placeholder 34">
            <a:extLst>
              <a:ext uri="{FF2B5EF4-FFF2-40B4-BE49-F238E27FC236}">
                <a16:creationId xmlns:a16="http://schemas.microsoft.com/office/drawing/2014/main" id="{D2349D7C-1B4C-FBCB-5F01-58B7E233E9A3}"/>
              </a:ext>
            </a:extLst>
          </p:cNvPr>
          <p:cNvSpPr>
            <a:spLocks noGrp="1"/>
          </p:cNvSpPr>
          <p:nvPr>
            <p:ph type="sldNum" sz="quarter" idx="12"/>
          </p:nvPr>
        </p:nvSpPr>
        <p:spPr>
          <a:xfrm>
            <a:off x="10342708" y="295729"/>
            <a:ext cx="838199" cy="767687"/>
          </a:xfrm>
        </p:spPr>
        <p:txBody>
          <a:bodyPr vert="horz" lIns="91440" tIns="45720" rIns="91440" bIns="45720" rtlCol="0" anchor="b">
            <a:normAutofit/>
          </a:bodyPr>
          <a:lstStyle/>
          <a:p>
            <a:pPr defTabSz="914400">
              <a:spcAft>
                <a:spcPts val="600"/>
              </a:spcAft>
            </a:pPr>
            <a:fld id="{07CE569E-9B7C-4CB9-AB80-C0841F922CFF}" type="slidenum">
              <a:rPr lang="en-US" smtClean="0">
                <a:latin typeface="+mj-lt"/>
              </a:rPr>
              <a:pPr defTabSz="914400">
                <a:spcAft>
                  <a:spcPts val="600"/>
                </a:spcAft>
              </a:pPr>
              <a:t>6</a:t>
            </a:fld>
            <a:endParaRPr lang="en-US">
              <a:latin typeface="+mj-lt"/>
            </a:endParaRPr>
          </a:p>
        </p:txBody>
      </p:sp>
      <p:sp>
        <p:nvSpPr>
          <p:cNvPr id="25" name="TextBox 24">
            <a:extLst>
              <a:ext uri="{FF2B5EF4-FFF2-40B4-BE49-F238E27FC236}">
                <a16:creationId xmlns:a16="http://schemas.microsoft.com/office/drawing/2014/main" id="{DA1EFEB2-B883-44A4-9A19-FDE2DA27AC08}"/>
              </a:ext>
            </a:extLst>
          </p:cNvPr>
          <p:cNvSpPr txBox="1"/>
          <p:nvPr/>
        </p:nvSpPr>
        <p:spPr>
          <a:xfrm>
            <a:off x="8382055" y="4591665"/>
            <a:ext cx="3161016" cy="1622322"/>
          </a:xfrm>
          <a:prstGeom prst="rect">
            <a:avLst/>
          </a:prstGeom>
        </p:spPr>
        <p:txBody>
          <a:bodyPr vert="horz" lIns="91440" tIns="45720" rIns="91440" bIns="45720" rtlCol="0" anchor="t">
            <a:normAutofit/>
          </a:bodyPr>
          <a:lstStyle/>
          <a:p>
            <a:pPr>
              <a:spcBef>
                <a:spcPts val="1000"/>
              </a:spcBef>
              <a:buClr>
                <a:schemeClr val="accent1"/>
              </a:buClr>
              <a:buSzPct val="80000"/>
            </a:pPr>
            <a:endParaRPr lang="en-US" b="0" i="0" kern="1200" cap="all" dirty="0">
              <a:solidFill>
                <a:schemeClr val="accent1"/>
              </a:solidFill>
              <a:latin typeface="+mn-lt"/>
              <a:ea typeface="+mn-ea"/>
              <a:cs typeface="+mn-cs"/>
            </a:endParaRPr>
          </a:p>
        </p:txBody>
      </p:sp>
      <p:pic>
        <p:nvPicPr>
          <p:cNvPr id="3" name="Picture 2">
            <a:extLst>
              <a:ext uri="{FF2B5EF4-FFF2-40B4-BE49-F238E27FC236}">
                <a16:creationId xmlns:a16="http://schemas.microsoft.com/office/drawing/2014/main" id="{955FA5C9-85C6-9658-AE17-8B2A939F53C3}"/>
              </a:ext>
            </a:extLst>
          </p:cNvPr>
          <p:cNvPicPr>
            <a:picLocks noChangeAspect="1"/>
          </p:cNvPicPr>
          <p:nvPr/>
        </p:nvPicPr>
        <p:blipFill>
          <a:blip r:embed="rId3"/>
          <a:stretch>
            <a:fillRect/>
          </a:stretch>
        </p:blipFill>
        <p:spPr>
          <a:xfrm>
            <a:off x="133350" y="571500"/>
            <a:ext cx="7673547" cy="5802563"/>
          </a:xfrm>
          <a:prstGeom prst="rect">
            <a:avLst/>
          </a:prstGeom>
        </p:spPr>
      </p:pic>
    </p:spTree>
    <p:extLst>
      <p:ext uri="{BB962C8B-B14F-4D97-AF65-F5344CB8AC3E}">
        <p14:creationId xmlns:p14="http://schemas.microsoft.com/office/powerpoint/2010/main" val="240873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D449C1-4B31-E096-D888-A214DFC23BAB}"/>
            </a:ext>
          </a:extLst>
        </p:cNvPr>
        <p:cNvGrpSpPr/>
        <p:nvPr/>
      </p:nvGrpSpPr>
      <p:grpSpPr>
        <a:xfrm>
          <a:off x="0" y="0"/>
          <a:ext cx="0" cy="0"/>
          <a:chOff x="0" y="0"/>
          <a:chExt cx="0" cy="0"/>
        </a:xfrm>
      </p:grpSpPr>
      <p:grpSp>
        <p:nvGrpSpPr>
          <p:cNvPr id="1050" name="Group 1049">
            <a:extLst>
              <a:ext uri="{FF2B5EF4-FFF2-40B4-BE49-F238E27FC236}">
                <a16:creationId xmlns:a16="http://schemas.microsoft.com/office/drawing/2014/main" id="{50D8F35D-90D8-C5B3-C841-80D9831935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051" name="Rectangle 1050">
              <a:extLst>
                <a:ext uri="{FF2B5EF4-FFF2-40B4-BE49-F238E27FC236}">
                  <a16:creationId xmlns:a16="http://schemas.microsoft.com/office/drawing/2014/main" id="{5CEC2DAC-FB95-F6E6-07AC-CC312B8EE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52" name="Oval 1051">
              <a:extLst>
                <a:ext uri="{FF2B5EF4-FFF2-40B4-BE49-F238E27FC236}">
                  <a16:creationId xmlns:a16="http://schemas.microsoft.com/office/drawing/2014/main" id="{6ED3DC3C-4401-68F4-1B98-8E1CCF5F8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3" name="Oval 1052">
              <a:extLst>
                <a:ext uri="{FF2B5EF4-FFF2-40B4-BE49-F238E27FC236}">
                  <a16:creationId xmlns:a16="http://schemas.microsoft.com/office/drawing/2014/main" id="{478DE72B-3B38-9161-3D54-324F062FD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4" name="Oval 1053">
              <a:extLst>
                <a:ext uri="{FF2B5EF4-FFF2-40B4-BE49-F238E27FC236}">
                  <a16:creationId xmlns:a16="http://schemas.microsoft.com/office/drawing/2014/main" id="{43404DE4-470A-3D79-D214-77BC2B27D4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5" name="Oval 1054">
              <a:extLst>
                <a:ext uri="{FF2B5EF4-FFF2-40B4-BE49-F238E27FC236}">
                  <a16:creationId xmlns:a16="http://schemas.microsoft.com/office/drawing/2014/main" id="{626EC82F-6FC7-07E5-A77D-FC6BFB8F0E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6" name="Oval 1055">
              <a:extLst>
                <a:ext uri="{FF2B5EF4-FFF2-40B4-BE49-F238E27FC236}">
                  <a16:creationId xmlns:a16="http://schemas.microsoft.com/office/drawing/2014/main" id="{D5569D66-175A-C152-BC6E-A0278BDA16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7" name="Freeform 5">
              <a:extLst>
                <a:ext uri="{FF2B5EF4-FFF2-40B4-BE49-F238E27FC236}">
                  <a16:creationId xmlns:a16="http://schemas.microsoft.com/office/drawing/2014/main" id="{AC226795-867A-6A95-129C-248B01F63D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059" name="Rectangle 1058">
            <a:extLst>
              <a:ext uri="{FF2B5EF4-FFF2-40B4-BE49-F238E27FC236}">
                <a16:creationId xmlns:a16="http://schemas.microsoft.com/office/drawing/2014/main" id="{2DA93C12-E1A5-CC90-0757-C84E178CF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7964AE1-CF80-586A-4733-BF35141CC507}"/>
              </a:ext>
            </a:extLst>
          </p:cNvPr>
          <p:cNvSpPr>
            <a:spLocks noGrp="1"/>
          </p:cNvSpPr>
          <p:nvPr>
            <p:ph type="title"/>
          </p:nvPr>
        </p:nvSpPr>
        <p:spPr>
          <a:xfrm>
            <a:off x="8382055" y="850605"/>
            <a:ext cx="3161016" cy="3741059"/>
          </a:xfrm>
        </p:spPr>
        <p:txBody>
          <a:bodyPr vert="horz" lIns="91440" tIns="45720" rIns="91440" bIns="45720" rtlCol="0" anchor="b">
            <a:noAutofit/>
          </a:bodyPr>
          <a:lstStyle/>
          <a:p>
            <a:pPr>
              <a:lnSpc>
                <a:spcPct val="90000"/>
              </a:lnSpc>
            </a:pPr>
            <a:r>
              <a:rPr lang="en-US" sz="1400" b="0" i="0" dirty="0">
                <a:solidFill>
                  <a:schemeClr val="bg1"/>
                </a:solidFill>
                <a:effectLst/>
                <a:latin typeface="Open Sans" panose="020B0606030504020204" pitchFamily="34" charset="0"/>
              </a:rPr>
              <a:t>APPLY to be awarded our </a:t>
            </a:r>
            <a:br>
              <a:rPr lang="en-US" sz="1400" b="0" i="0" dirty="0">
                <a:solidFill>
                  <a:schemeClr val="bg1"/>
                </a:solidFill>
                <a:effectLst/>
                <a:latin typeface="Open Sans" panose="020B0606030504020204" pitchFamily="34" charset="0"/>
              </a:rPr>
            </a:br>
            <a:r>
              <a:rPr lang="en-US" sz="1400" b="1" i="0" u="none" strike="noStrike" dirty="0">
                <a:solidFill>
                  <a:schemeClr val="bg1"/>
                </a:solidFill>
                <a:effectLst/>
                <a:latin typeface="Open Sans" panose="020B0606030504020204" pitchFamily="34" charset="0"/>
                <a:hlinkClick r:id="rId3">
                  <a:extLst>
                    <a:ext uri="{A12FA001-AC4F-418D-AE19-62706E023703}">
                      <ahyp:hlinkClr xmlns:ahyp="http://schemas.microsoft.com/office/drawing/2018/hyperlinkcolor" val="tx"/>
                    </a:ext>
                  </a:extLst>
                </a:hlinkClick>
              </a:rPr>
              <a:t>TOURISM WITH PASSION SEAL</a:t>
            </a:r>
            <a:r>
              <a:rPr lang="en-US" sz="1400" b="0" i="0" dirty="0">
                <a:solidFill>
                  <a:schemeClr val="bg1"/>
                </a:solidFill>
                <a:effectLst/>
                <a:latin typeface="Open Sans" panose="020B0606030504020204" pitchFamily="34" charset="0"/>
              </a:rPr>
              <a:t>.</a:t>
            </a:r>
            <a:br>
              <a:rPr lang="en-US" sz="1400" b="0" i="0" dirty="0">
                <a:solidFill>
                  <a:schemeClr val="bg1"/>
                </a:solidFill>
                <a:effectLst/>
                <a:latin typeface="Open Sans" panose="020B0606030504020204" pitchFamily="34" charset="0"/>
              </a:rPr>
            </a:br>
            <a:br>
              <a:rPr lang="en-US" sz="1400" b="0" i="0" dirty="0">
                <a:solidFill>
                  <a:schemeClr val="bg1"/>
                </a:solidFill>
                <a:effectLst/>
                <a:latin typeface="Open Sans" panose="020B0606030504020204" pitchFamily="34" charset="0"/>
              </a:rPr>
            </a:br>
            <a:r>
              <a:rPr lang="en-US" sz="1400" b="0" i="0" dirty="0">
                <a:solidFill>
                  <a:schemeClr val="bg1"/>
                </a:solidFill>
                <a:effectLst/>
                <a:latin typeface="Open Sans" panose="020B0606030504020204" pitchFamily="34" charset="0"/>
              </a:rPr>
              <a:t>It’s free and comes with a searchable profile page on </a:t>
            </a:r>
            <a:r>
              <a:rPr lang="en-US" sz="1400" b="0" i="0" dirty="0" err="1">
                <a:solidFill>
                  <a:schemeClr val="bg1"/>
                </a:solidFill>
                <a:effectLst/>
                <a:latin typeface="Open Sans" panose="020B0606030504020204" pitchFamily="34" charset="0"/>
              </a:rPr>
              <a:t>eTurboNews</a:t>
            </a:r>
            <a:r>
              <a:rPr lang="en-US" sz="1400" b="0" i="0" dirty="0">
                <a:solidFill>
                  <a:schemeClr val="bg1"/>
                </a:solidFill>
                <a:effectLst/>
                <a:latin typeface="Open Sans" panose="020B0606030504020204" pitchFamily="34" charset="0"/>
              </a:rPr>
              <a:t>. </a:t>
            </a:r>
            <a:br>
              <a:rPr lang="en-US" sz="1400" b="0" i="0" dirty="0">
                <a:solidFill>
                  <a:schemeClr val="bg1"/>
                </a:solidFill>
                <a:effectLst/>
                <a:latin typeface="Open Sans" panose="020B0606030504020204" pitchFamily="34" charset="0"/>
              </a:rPr>
            </a:br>
            <a:br>
              <a:rPr lang="en-US" sz="1400" b="0" i="0" dirty="0">
                <a:solidFill>
                  <a:schemeClr val="bg1"/>
                </a:solidFill>
                <a:effectLst/>
                <a:latin typeface="Open Sans" panose="020B0606030504020204" pitchFamily="34" charset="0"/>
              </a:rPr>
            </a:br>
            <a:r>
              <a:rPr lang="en-US" sz="1400" b="0" i="0" dirty="0">
                <a:solidFill>
                  <a:schemeClr val="bg1"/>
                </a:solidFill>
                <a:effectLst/>
                <a:latin typeface="Open Sans" panose="020B0606030504020204" pitchFamily="34" charset="0"/>
              </a:rPr>
              <a:t>The seal will be embedded on all press releases you publish with us and link to your profile page.</a:t>
            </a:r>
            <a:br>
              <a:rPr lang="en-US" sz="1400" b="0" i="0" dirty="0">
                <a:solidFill>
                  <a:schemeClr val="bg1"/>
                </a:solidFill>
                <a:effectLst/>
                <a:latin typeface="Open Sans" panose="020B0606030504020204" pitchFamily="34" charset="0"/>
              </a:rPr>
            </a:br>
            <a:br>
              <a:rPr lang="en-US" sz="1400" b="0" i="0" dirty="0">
                <a:solidFill>
                  <a:schemeClr val="bg1"/>
                </a:solidFill>
                <a:effectLst/>
                <a:latin typeface="Open Sans" panose="020B0606030504020204" pitchFamily="34" charset="0"/>
              </a:rPr>
            </a:br>
            <a:r>
              <a:rPr lang="en-US" sz="1400" b="0" i="0" dirty="0">
                <a:solidFill>
                  <a:schemeClr val="bg1"/>
                </a:solidFill>
                <a:effectLst/>
                <a:latin typeface="Open Sans" panose="020B0606030504020204" pitchFamily="34" charset="0"/>
              </a:rPr>
              <a:t> It’s our way of recognizing outstanding businesses, destinations, and people. </a:t>
            </a:r>
            <a:br>
              <a:rPr lang="en-US" sz="1400" b="0" i="0" dirty="0">
                <a:solidFill>
                  <a:schemeClr val="bg1"/>
                </a:solidFill>
                <a:effectLst/>
                <a:latin typeface="Open Sans" panose="020B0606030504020204" pitchFamily="34" charset="0"/>
              </a:rPr>
            </a:br>
            <a:br>
              <a:rPr lang="en-US" sz="1400" b="0" i="0" dirty="0">
                <a:solidFill>
                  <a:schemeClr val="bg1"/>
                </a:solidFill>
                <a:effectLst/>
                <a:latin typeface="Open Sans" panose="020B0606030504020204" pitchFamily="34" charset="0"/>
              </a:rPr>
            </a:br>
            <a:r>
              <a:rPr lang="en-US" sz="1400" b="0" i="0" dirty="0">
                <a:solidFill>
                  <a:schemeClr val="bg1"/>
                </a:solidFill>
                <a:effectLst/>
                <a:latin typeface="Open Sans" panose="020B0606030504020204" pitchFamily="34" charset="0"/>
              </a:rPr>
              <a:t>This is FREE! </a:t>
            </a:r>
            <a:endParaRPr lang="en-US" sz="1400" b="0" i="0" kern="1200" dirty="0">
              <a:solidFill>
                <a:schemeClr val="bg1"/>
              </a:solidFill>
              <a:latin typeface="+mj-lt"/>
              <a:ea typeface="+mj-ea"/>
              <a:cs typeface="+mj-cs"/>
            </a:endParaRPr>
          </a:p>
        </p:txBody>
      </p:sp>
      <p:grpSp>
        <p:nvGrpSpPr>
          <p:cNvPr id="1061" name="Group 1060">
            <a:extLst>
              <a:ext uri="{FF2B5EF4-FFF2-40B4-BE49-F238E27FC236}">
                <a16:creationId xmlns:a16="http://schemas.microsoft.com/office/drawing/2014/main" id="{267F8804-085D-F785-BE11-A8DB370586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062" name="Rectangle 1061">
              <a:extLst>
                <a:ext uri="{FF2B5EF4-FFF2-40B4-BE49-F238E27FC236}">
                  <a16:creationId xmlns:a16="http://schemas.microsoft.com/office/drawing/2014/main" id="{2E611F75-A055-0D91-8C42-3D52FE58C1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3" name="Freeform 5">
              <a:extLst>
                <a:ext uri="{FF2B5EF4-FFF2-40B4-BE49-F238E27FC236}">
                  <a16:creationId xmlns:a16="http://schemas.microsoft.com/office/drawing/2014/main" id="{47663CAB-2E1A-47D7-562C-10BA70F726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064" name="Freeform 5">
              <a:extLst>
                <a:ext uri="{FF2B5EF4-FFF2-40B4-BE49-F238E27FC236}">
                  <a16:creationId xmlns:a16="http://schemas.microsoft.com/office/drawing/2014/main" id="{F461D4C7-CD9A-8043-A2F0-4DC514E0BB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sp>
        <p:nvSpPr>
          <p:cNvPr id="35" name="Slide Number Placeholder 34">
            <a:extLst>
              <a:ext uri="{FF2B5EF4-FFF2-40B4-BE49-F238E27FC236}">
                <a16:creationId xmlns:a16="http://schemas.microsoft.com/office/drawing/2014/main" id="{F807FABB-5539-0E09-5C75-99C7AEBF83BA}"/>
              </a:ext>
            </a:extLst>
          </p:cNvPr>
          <p:cNvSpPr>
            <a:spLocks noGrp="1"/>
          </p:cNvSpPr>
          <p:nvPr>
            <p:ph type="sldNum" sz="quarter" idx="12"/>
          </p:nvPr>
        </p:nvSpPr>
        <p:spPr>
          <a:xfrm>
            <a:off x="10342708" y="295729"/>
            <a:ext cx="838199" cy="767687"/>
          </a:xfrm>
        </p:spPr>
        <p:txBody>
          <a:bodyPr vert="horz" lIns="91440" tIns="45720" rIns="91440" bIns="45720" rtlCol="0" anchor="b">
            <a:normAutofit/>
          </a:bodyPr>
          <a:lstStyle/>
          <a:p>
            <a:pPr defTabSz="914400">
              <a:spcAft>
                <a:spcPts val="600"/>
              </a:spcAft>
            </a:pPr>
            <a:fld id="{07CE569E-9B7C-4CB9-AB80-C0841F922CFF}" type="slidenum">
              <a:rPr lang="en-US" smtClean="0">
                <a:latin typeface="+mj-lt"/>
              </a:rPr>
              <a:pPr defTabSz="914400">
                <a:spcAft>
                  <a:spcPts val="600"/>
                </a:spcAft>
              </a:pPr>
              <a:t>7</a:t>
            </a:fld>
            <a:endParaRPr lang="en-US">
              <a:latin typeface="+mj-lt"/>
            </a:endParaRPr>
          </a:p>
        </p:txBody>
      </p:sp>
      <p:sp>
        <p:nvSpPr>
          <p:cNvPr id="25" name="TextBox 24">
            <a:extLst>
              <a:ext uri="{FF2B5EF4-FFF2-40B4-BE49-F238E27FC236}">
                <a16:creationId xmlns:a16="http://schemas.microsoft.com/office/drawing/2014/main" id="{D5115541-1BD4-7E7E-4A73-E5BCC5AC8BDC}"/>
              </a:ext>
            </a:extLst>
          </p:cNvPr>
          <p:cNvSpPr txBox="1"/>
          <p:nvPr/>
        </p:nvSpPr>
        <p:spPr>
          <a:xfrm>
            <a:off x="8382055" y="4591665"/>
            <a:ext cx="3161016" cy="1622322"/>
          </a:xfrm>
          <a:prstGeom prst="rect">
            <a:avLst/>
          </a:prstGeom>
        </p:spPr>
        <p:txBody>
          <a:bodyPr vert="horz" lIns="91440" tIns="45720" rIns="91440" bIns="45720" rtlCol="0" anchor="t">
            <a:normAutofit/>
          </a:bodyPr>
          <a:lstStyle/>
          <a:p>
            <a:pPr>
              <a:spcBef>
                <a:spcPts val="1000"/>
              </a:spcBef>
              <a:buClr>
                <a:schemeClr val="accent1"/>
              </a:buClr>
              <a:buSzPct val="80000"/>
            </a:pPr>
            <a:endParaRPr lang="en-US" b="0" i="0" kern="1200" cap="all" dirty="0">
              <a:solidFill>
                <a:schemeClr val="accent1"/>
              </a:solidFill>
              <a:latin typeface="+mn-lt"/>
              <a:ea typeface="+mn-ea"/>
              <a:cs typeface="+mn-cs"/>
            </a:endParaRPr>
          </a:p>
        </p:txBody>
      </p:sp>
      <p:pic>
        <p:nvPicPr>
          <p:cNvPr id="3076" name="Picture 4">
            <a:extLst>
              <a:ext uri="{FF2B5EF4-FFF2-40B4-BE49-F238E27FC236}">
                <a16:creationId xmlns:a16="http://schemas.microsoft.com/office/drawing/2014/main" id="{7E78FA14-CEBE-FF20-B51C-C5ED8DC780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754" y="105835"/>
            <a:ext cx="6350000" cy="635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379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dirty="0"/>
              <a:t>INHOUSE SYNDICATION</a:t>
            </a:r>
          </a:p>
        </p:txBody>
      </p:sp>
      <p:pic>
        <p:nvPicPr>
          <p:cNvPr id="8" name="Content Placeholder 7" descr="A plane flying over palm trees&#10;&#10;Description automatically generated">
            <a:extLst>
              <a:ext uri="{FF2B5EF4-FFF2-40B4-BE49-F238E27FC236}">
                <a16:creationId xmlns:a16="http://schemas.microsoft.com/office/drawing/2014/main" id="{2935BD09-4FFA-6C36-2EE4-8CF25DE11817}"/>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411209" y="2321169"/>
            <a:ext cx="4946238" cy="4278923"/>
          </a:xfrm>
        </p:spPr>
      </p:pic>
      <p:pic>
        <p:nvPicPr>
          <p:cNvPr id="6" name="Picture 5" descr="A close-up of a sign&#10;&#10;Description automatically generated">
            <a:extLst>
              <a:ext uri="{FF2B5EF4-FFF2-40B4-BE49-F238E27FC236}">
                <a16:creationId xmlns:a16="http://schemas.microsoft.com/office/drawing/2014/main" id="{94D50A4A-CF1A-13FD-E6EA-50D0B6B5F1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2209" y="2511187"/>
            <a:ext cx="5815238" cy="1861521"/>
          </a:xfrm>
          <a:prstGeom prst="rect">
            <a:avLst/>
          </a:prstGeom>
        </p:spPr>
      </p:pic>
      <p:pic>
        <p:nvPicPr>
          <p:cNvPr id="9" name="Picture 8">
            <a:extLst>
              <a:ext uri="{FF2B5EF4-FFF2-40B4-BE49-F238E27FC236}">
                <a16:creationId xmlns:a16="http://schemas.microsoft.com/office/drawing/2014/main" id="{78DAC698-296E-1A25-F357-9314746006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7447" y="4631378"/>
            <a:ext cx="5943600" cy="2054860"/>
          </a:xfrm>
          <a:prstGeom prst="rect">
            <a:avLst/>
          </a:prstGeom>
        </p:spPr>
      </p:pic>
      <p:sp>
        <p:nvSpPr>
          <p:cNvPr id="10" name="Slide Number Placeholder 9">
            <a:extLst>
              <a:ext uri="{FF2B5EF4-FFF2-40B4-BE49-F238E27FC236}">
                <a16:creationId xmlns:a16="http://schemas.microsoft.com/office/drawing/2014/main" id="{03A390AA-CA06-359C-9BF6-9B4717134EDB}"/>
              </a:ext>
            </a:extLst>
          </p:cNvPr>
          <p:cNvSpPr>
            <a:spLocks noGrp="1"/>
          </p:cNvSpPr>
          <p:nvPr>
            <p:ph type="sldNum" sz="quarter" idx="12"/>
          </p:nvPr>
        </p:nvSpPr>
        <p:spPr/>
        <p:txBody>
          <a:bodyPr/>
          <a:lstStyle/>
          <a:p>
            <a:fld id="{07CE569E-9B7C-4CB9-AB80-C0841F922CFF}" type="slidenum">
              <a:rPr lang="en-US" smtClean="0"/>
              <a:t>8</a:t>
            </a:fld>
            <a:endParaRPr lang="en-US"/>
          </a:p>
        </p:txBody>
      </p:sp>
    </p:spTree>
    <p:extLst>
      <p:ext uri="{BB962C8B-B14F-4D97-AF65-F5344CB8AC3E}">
        <p14:creationId xmlns:p14="http://schemas.microsoft.com/office/powerpoint/2010/main" val="860750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dirty="0"/>
              <a:t>MORE MEMBER PUBLICATIONS </a:t>
            </a:r>
          </a:p>
        </p:txBody>
      </p:sp>
      <p:pic>
        <p:nvPicPr>
          <p:cNvPr id="4" name="Picture 3" descr="A close-up of an airplane wing&#10;&#10;Description automatically generated">
            <a:extLst>
              <a:ext uri="{FF2B5EF4-FFF2-40B4-BE49-F238E27FC236}">
                <a16:creationId xmlns:a16="http://schemas.microsoft.com/office/drawing/2014/main" id="{F6812F11-6747-E58C-76BF-E932FE78E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5659" y="4781614"/>
            <a:ext cx="5943600" cy="1865630"/>
          </a:xfrm>
          <a:prstGeom prst="rect">
            <a:avLst/>
          </a:prstGeom>
        </p:spPr>
      </p:pic>
      <p:pic>
        <p:nvPicPr>
          <p:cNvPr id="11" name="Content Placeholder 10" descr="A cruise ship in the water&#10;&#10;Description automatically generated">
            <a:extLst>
              <a:ext uri="{FF2B5EF4-FFF2-40B4-BE49-F238E27FC236}">
                <a16:creationId xmlns:a16="http://schemas.microsoft.com/office/drawing/2014/main" id="{CAB7188C-A557-E3D7-01D9-ACE7E9C2671E}"/>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385458" y="2298128"/>
            <a:ext cx="5150201" cy="4349115"/>
          </a:xfrm>
        </p:spPr>
      </p:pic>
      <p:pic>
        <p:nvPicPr>
          <p:cNvPr id="13" name="Picture 12" descr="A screen shot of a news&#10;&#10;Description automatically generated">
            <a:extLst>
              <a:ext uri="{FF2B5EF4-FFF2-40B4-BE49-F238E27FC236}">
                <a16:creationId xmlns:a16="http://schemas.microsoft.com/office/drawing/2014/main" id="{7E281D22-7E09-F962-DB03-8B5827CACD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5659" y="2226055"/>
            <a:ext cx="5943600" cy="2246630"/>
          </a:xfrm>
          <a:prstGeom prst="rect">
            <a:avLst/>
          </a:prstGeom>
        </p:spPr>
      </p:pic>
      <p:sp>
        <p:nvSpPr>
          <p:cNvPr id="14" name="Slide Number Placeholder 13">
            <a:extLst>
              <a:ext uri="{FF2B5EF4-FFF2-40B4-BE49-F238E27FC236}">
                <a16:creationId xmlns:a16="http://schemas.microsoft.com/office/drawing/2014/main" id="{465356A6-FC60-39DA-E7AF-1ED19B311150}"/>
              </a:ext>
            </a:extLst>
          </p:cNvPr>
          <p:cNvSpPr>
            <a:spLocks noGrp="1"/>
          </p:cNvSpPr>
          <p:nvPr>
            <p:ph type="sldNum" sz="quarter" idx="12"/>
          </p:nvPr>
        </p:nvSpPr>
        <p:spPr/>
        <p:txBody>
          <a:bodyPr/>
          <a:lstStyle/>
          <a:p>
            <a:fld id="{07CE569E-9B7C-4CB9-AB80-C0841F922CFF}" type="slidenum">
              <a:rPr lang="en-US" smtClean="0"/>
              <a:t>9</a:t>
            </a:fld>
            <a:endParaRPr lang="en-US"/>
          </a:p>
        </p:txBody>
      </p:sp>
    </p:spTree>
    <p:extLst>
      <p:ext uri="{BB962C8B-B14F-4D97-AF65-F5344CB8AC3E}">
        <p14:creationId xmlns:p14="http://schemas.microsoft.com/office/powerpoint/2010/main" val="3156425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MORE MEMBER PUBLICATIONS</a:t>
            </a:r>
          </a:p>
        </p:txBody>
      </p:sp>
      <p:pic>
        <p:nvPicPr>
          <p:cNvPr id="3" name="Picture 2" descr="A screenshot of a flag&#10;&#10;Description automatically generated">
            <a:extLst>
              <a:ext uri="{FF2B5EF4-FFF2-40B4-BE49-F238E27FC236}">
                <a16:creationId xmlns:a16="http://schemas.microsoft.com/office/drawing/2014/main" id="{39EF99C8-094E-F6E8-E30E-EC08409941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5046" y="2283142"/>
            <a:ext cx="6274213" cy="2291715"/>
          </a:xfrm>
          <a:prstGeom prst="rect">
            <a:avLst/>
          </a:prstGeom>
        </p:spPr>
      </p:pic>
      <p:pic>
        <p:nvPicPr>
          <p:cNvPr id="8" name="Content Placeholder 7" descr="Hot air balloons in the sky&#10;&#10;Description automatically generated">
            <a:extLst>
              <a:ext uri="{FF2B5EF4-FFF2-40B4-BE49-F238E27FC236}">
                <a16:creationId xmlns:a16="http://schemas.microsoft.com/office/drawing/2014/main" id="{9A96C55A-BB13-FEE7-D00E-12F3141EAF58}"/>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562565" y="2283142"/>
            <a:ext cx="4555066" cy="3601190"/>
          </a:xfrm>
        </p:spPr>
      </p:pic>
      <p:sp>
        <p:nvSpPr>
          <p:cNvPr id="9" name="Rectangle 2">
            <a:extLst>
              <a:ext uri="{FF2B5EF4-FFF2-40B4-BE49-F238E27FC236}">
                <a16:creationId xmlns:a16="http://schemas.microsoft.com/office/drawing/2014/main" id="{AE3E2355-98CD-4282-BC0F-E426D8B5EA53}"/>
              </a:ext>
            </a:extLst>
          </p:cNvPr>
          <p:cNvSpPr>
            <a:spLocks noChangeArrowheads="1"/>
          </p:cNvSpPr>
          <p:nvPr/>
        </p:nvSpPr>
        <p:spPr bwMode="auto">
          <a:xfrm>
            <a:off x="5205046" y="45748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Slide Number Placeholder 9">
            <a:extLst>
              <a:ext uri="{FF2B5EF4-FFF2-40B4-BE49-F238E27FC236}">
                <a16:creationId xmlns:a16="http://schemas.microsoft.com/office/drawing/2014/main" id="{E123BB35-6861-2E91-A21D-79643F763EF5}"/>
              </a:ext>
            </a:extLst>
          </p:cNvPr>
          <p:cNvSpPr>
            <a:spLocks noGrp="1"/>
          </p:cNvSpPr>
          <p:nvPr>
            <p:ph type="sldNum" sz="quarter" idx="12"/>
          </p:nvPr>
        </p:nvSpPr>
        <p:spPr/>
        <p:txBody>
          <a:bodyPr/>
          <a:lstStyle/>
          <a:p>
            <a:fld id="{07CE569E-9B7C-4CB9-AB80-C0841F922CFF}" type="slidenum">
              <a:rPr lang="en-US" smtClean="0"/>
              <a:t>10</a:t>
            </a:fld>
            <a:endParaRPr lang="en-US"/>
          </a:p>
        </p:txBody>
      </p:sp>
      <p:pic>
        <p:nvPicPr>
          <p:cNvPr id="1026" name="Picture 2" descr="Visit USA News">
            <a:extLst>
              <a:ext uri="{FF2B5EF4-FFF2-40B4-BE49-F238E27FC236}">
                <a16:creationId xmlns:a16="http://schemas.microsoft.com/office/drawing/2014/main" id="{D7325193-DDC9-BE55-EA26-3FB56375A8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5046" y="4688439"/>
            <a:ext cx="1593168" cy="15931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erman Tourism Board">
            <a:extLst>
              <a:ext uri="{FF2B5EF4-FFF2-40B4-BE49-F238E27FC236}">
                <a16:creationId xmlns:a16="http://schemas.microsoft.com/office/drawing/2014/main" id="{20712CFE-E72C-59D1-81AC-BB9CB2B395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6677" y="4850023"/>
            <a:ext cx="4064000" cy="127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725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SOCIAL MEDIA &amp; CHAT GROUPS</a:t>
            </a:r>
          </a:p>
        </p:txBody>
      </p:sp>
      <p:sp>
        <p:nvSpPr>
          <p:cNvPr id="9" name="Rectangle 2">
            <a:extLst>
              <a:ext uri="{FF2B5EF4-FFF2-40B4-BE49-F238E27FC236}">
                <a16:creationId xmlns:a16="http://schemas.microsoft.com/office/drawing/2014/main" id="{AE3E2355-98CD-4282-BC0F-E426D8B5EA53}"/>
              </a:ext>
            </a:extLst>
          </p:cNvPr>
          <p:cNvSpPr>
            <a:spLocks noChangeArrowheads="1"/>
          </p:cNvSpPr>
          <p:nvPr/>
        </p:nvSpPr>
        <p:spPr bwMode="auto">
          <a:xfrm>
            <a:off x="5205046" y="45748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Content Placeholder 4">
            <a:extLst>
              <a:ext uri="{FF2B5EF4-FFF2-40B4-BE49-F238E27FC236}">
                <a16:creationId xmlns:a16="http://schemas.microsoft.com/office/drawing/2014/main" id="{74DDE3C2-DD5B-4B94-942F-D67557822EEF}"/>
              </a:ext>
            </a:extLst>
          </p:cNvPr>
          <p:cNvSpPr>
            <a:spLocks noGrp="1"/>
          </p:cNvSpPr>
          <p:nvPr>
            <p:ph idx="1"/>
          </p:nvPr>
        </p:nvSpPr>
        <p:spPr/>
        <p:txBody>
          <a:bodyPr>
            <a:normAutofit fontScale="92500" lnSpcReduction="10000"/>
          </a:bodyPr>
          <a:lstStyle/>
          <a:p>
            <a:endParaRPr lang="en-US" dirty="0">
              <a:effectLst/>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YOUTUBE</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VIMEO</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Facebook Pages</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Facebook Groups</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LinkedIn</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Instagram </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Twitter </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Yandex </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Telegram</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Vimeo</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Pinterest</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WhatsApp Chat Groups</a:t>
            </a:r>
            <a:endParaRPr lang="en-US" sz="1800" dirty="0">
              <a:effectLst/>
              <a:highlight>
                <a:srgbClr val="FFFFFF"/>
              </a:highlight>
              <a:latin typeface="Times New Roman" panose="02020603050405020304" pitchFamily="18" charset="0"/>
              <a:ea typeface="Times New Roman" panose="02020603050405020304" pitchFamily="18" charset="0"/>
            </a:endParaRPr>
          </a:p>
          <a:p>
            <a:endParaRPr lang="en-US" sz="1800" dirty="0">
              <a:effectLst/>
              <a:highlight>
                <a:srgbClr val="FFFFFF"/>
              </a:highlight>
              <a:latin typeface="Times New Roman" panose="02020603050405020304" pitchFamily="18" charset="0"/>
              <a:ea typeface="Times New Roman" panose="02020603050405020304" pitchFamily="18" charset="0"/>
            </a:endParaRPr>
          </a:p>
        </p:txBody>
      </p:sp>
      <p:sp>
        <p:nvSpPr>
          <p:cNvPr id="3" name="Slide Number Placeholder 2">
            <a:extLst>
              <a:ext uri="{FF2B5EF4-FFF2-40B4-BE49-F238E27FC236}">
                <a16:creationId xmlns:a16="http://schemas.microsoft.com/office/drawing/2014/main" id="{9C5F7683-B293-38E8-1D36-118F687922AC}"/>
              </a:ext>
            </a:extLst>
          </p:cNvPr>
          <p:cNvSpPr>
            <a:spLocks noGrp="1"/>
          </p:cNvSpPr>
          <p:nvPr>
            <p:ph type="sldNum" sz="quarter" idx="12"/>
          </p:nvPr>
        </p:nvSpPr>
        <p:spPr/>
        <p:txBody>
          <a:bodyPr/>
          <a:lstStyle/>
          <a:p>
            <a:fld id="{07CE569E-9B7C-4CB9-AB80-C0841F922CFF}" type="slidenum">
              <a:rPr lang="en-US" smtClean="0"/>
              <a:t>11</a:t>
            </a:fld>
            <a:endParaRPr lang="en-US"/>
          </a:p>
        </p:txBody>
      </p:sp>
      <p:pic>
        <p:nvPicPr>
          <p:cNvPr id="6" name="Picture 5" descr="A collage of images of people on a cellphone&#10;&#10;Description automatically generated">
            <a:extLst>
              <a:ext uri="{FF2B5EF4-FFF2-40B4-BE49-F238E27FC236}">
                <a16:creationId xmlns:a16="http://schemas.microsoft.com/office/drawing/2014/main" id="{08303A6F-AC8F-ED45-A15B-75A5F70B5B72}"/>
              </a:ext>
            </a:extLst>
          </p:cNvPr>
          <p:cNvPicPr>
            <a:picLocks noChangeAspect="1"/>
          </p:cNvPicPr>
          <p:nvPr/>
        </p:nvPicPr>
        <p:blipFill>
          <a:blip r:embed="rId2"/>
          <a:stretch>
            <a:fillRect/>
          </a:stretch>
        </p:blipFill>
        <p:spPr>
          <a:xfrm>
            <a:off x="4225403" y="2283143"/>
            <a:ext cx="7772400" cy="4371975"/>
          </a:xfrm>
          <a:prstGeom prst="rect">
            <a:avLst/>
          </a:prstGeom>
        </p:spPr>
      </p:pic>
    </p:spTree>
    <p:extLst>
      <p:ext uri="{BB962C8B-B14F-4D97-AF65-F5344CB8AC3E}">
        <p14:creationId xmlns:p14="http://schemas.microsoft.com/office/powerpoint/2010/main" val="3140116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RATINGS</a:t>
            </a:r>
          </a:p>
        </p:txBody>
      </p:sp>
      <p:sp>
        <p:nvSpPr>
          <p:cNvPr id="9" name="Rectangle 2">
            <a:extLst>
              <a:ext uri="{FF2B5EF4-FFF2-40B4-BE49-F238E27FC236}">
                <a16:creationId xmlns:a16="http://schemas.microsoft.com/office/drawing/2014/main" id="{AE3E2355-98CD-4282-BC0F-E426D8B5EA53}"/>
              </a:ext>
            </a:extLst>
          </p:cNvPr>
          <p:cNvSpPr>
            <a:spLocks noChangeArrowheads="1"/>
          </p:cNvSpPr>
          <p:nvPr/>
        </p:nvSpPr>
        <p:spPr bwMode="auto">
          <a:xfrm>
            <a:off x="5205046" y="45748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Slide Number Placeholder 2">
            <a:extLst>
              <a:ext uri="{FF2B5EF4-FFF2-40B4-BE49-F238E27FC236}">
                <a16:creationId xmlns:a16="http://schemas.microsoft.com/office/drawing/2014/main" id="{9C5F7683-B293-38E8-1D36-118F687922AC}"/>
              </a:ext>
            </a:extLst>
          </p:cNvPr>
          <p:cNvSpPr>
            <a:spLocks noGrp="1"/>
          </p:cNvSpPr>
          <p:nvPr>
            <p:ph type="sldNum" sz="quarter" idx="12"/>
          </p:nvPr>
        </p:nvSpPr>
        <p:spPr/>
        <p:txBody>
          <a:bodyPr/>
          <a:lstStyle/>
          <a:p>
            <a:fld id="{07CE569E-9B7C-4CB9-AB80-C0841F922CFF}" type="slidenum">
              <a:rPr lang="en-US" smtClean="0"/>
              <a:t>12</a:t>
            </a:fld>
            <a:endParaRPr lang="en-US"/>
          </a:p>
        </p:txBody>
      </p:sp>
      <p:pic>
        <p:nvPicPr>
          <p:cNvPr id="7" name="Picture 6" descr="A screenshot of a computer&#10;&#10;Description automatically generated">
            <a:extLst>
              <a:ext uri="{FF2B5EF4-FFF2-40B4-BE49-F238E27FC236}">
                <a16:creationId xmlns:a16="http://schemas.microsoft.com/office/drawing/2014/main" id="{8E6FFF93-7396-0404-34DF-8EDFF80866A9}"/>
              </a:ext>
            </a:extLst>
          </p:cNvPr>
          <p:cNvPicPr>
            <a:picLocks noChangeAspect="1"/>
          </p:cNvPicPr>
          <p:nvPr/>
        </p:nvPicPr>
        <p:blipFill>
          <a:blip r:embed="rId2"/>
          <a:stretch>
            <a:fillRect/>
          </a:stretch>
        </p:blipFill>
        <p:spPr>
          <a:xfrm>
            <a:off x="3305176" y="3043237"/>
            <a:ext cx="8624887" cy="4414821"/>
          </a:xfrm>
          <a:prstGeom prst="rect">
            <a:avLst/>
          </a:prstGeom>
        </p:spPr>
      </p:pic>
      <p:sp>
        <p:nvSpPr>
          <p:cNvPr id="11" name="TextBox 10">
            <a:extLst>
              <a:ext uri="{FF2B5EF4-FFF2-40B4-BE49-F238E27FC236}">
                <a16:creationId xmlns:a16="http://schemas.microsoft.com/office/drawing/2014/main" id="{814F68B5-9213-811D-F509-5A21D1D7D35B}"/>
              </a:ext>
            </a:extLst>
          </p:cNvPr>
          <p:cNvSpPr txBox="1"/>
          <p:nvPr/>
        </p:nvSpPr>
        <p:spPr>
          <a:xfrm>
            <a:off x="500064" y="3043238"/>
            <a:ext cx="2457450" cy="3046988"/>
          </a:xfrm>
          <a:prstGeom prst="rect">
            <a:avLst/>
          </a:prstGeom>
          <a:noFill/>
        </p:spPr>
        <p:txBody>
          <a:bodyPr wrap="square" rtlCol="0">
            <a:spAutoFit/>
          </a:bodyPr>
          <a:lstStyle/>
          <a:p>
            <a:r>
              <a:rPr lang="en-US" sz="1200" dirty="0"/>
              <a:t>Among all major travel industry publications, </a:t>
            </a:r>
            <a:r>
              <a:rPr lang="en-US" sz="1200" dirty="0" err="1"/>
              <a:t>eTurboNews</a:t>
            </a:r>
            <a:r>
              <a:rPr lang="en-US" sz="1200" dirty="0"/>
              <a:t> is number 1 with backlinks, </a:t>
            </a:r>
            <a:r>
              <a:rPr lang="en-US" sz="1200"/>
              <a:t>all are </a:t>
            </a:r>
            <a:r>
              <a:rPr lang="en-US" sz="1200" dirty="0"/>
              <a:t>100% do-follow links.</a:t>
            </a:r>
          </a:p>
          <a:p>
            <a:endParaRPr lang="en-US" sz="1200" dirty="0"/>
          </a:p>
          <a:p>
            <a:r>
              <a:rPr lang="en-US" sz="1200" dirty="0"/>
              <a:t>We're number 3 in linking to relevant story sources and 5 in overall news portal ranking.</a:t>
            </a:r>
          </a:p>
          <a:p>
            <a:endParaRPr lang="en-US" sz="1200" dirty="0"/>
          </a:p>
          <a:p>
            <a:r>
              <a:rPr lang="en-US" sz="1200" dirty="0"/>
              <a:t>Considering 106 independent language sites under the </a:t>
            </a:r>
            <a:r>
              <a:rPr lang="en-US" sz="1200" dirty="0" err="1"/>
              <a:t>eTurboNews</a:t>
            </a:r>
            <a:r>
              <a:rPr lang="en-US" sz="1200" dirty="0"/>
              <a:t> domain, this ranking for some of our primary languages is likely higher.</a:t>
            </a:r>
          </a:p>
        </p:txBody>
      </p:sp>
    </p:spTree>
    <p:extLst>
      <p:ext uri="{BB962C8B-B14F-4D97-AF65-F5344CB8AC3E}">
        <p14:creationId xmlns:p14="http://schemas.microsoft.com/office/powerpoint/2010/main" val="4188517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REACH</a:t>
            </a:r>
          </a:p>
        </p:txBody>
      </p:sp>
      <p:sp>
        <p:nvSpPr>
          <p:cNvPr id="9" name="Rectangle 2">
            <a:extLst>
              <a:ext uri="{FF2B5EF4-FFF2-40B4-BE49-F238E27FC236}">
                <a16:creationId xmlns:a16="http://schemas.microsoft.com/office/drawing/2014/main" id="{AE3E2355-98CD-4282-BC0F-E426D8B5EA53}"/>
              </a:ext>
            </a:extLst>
          </p:cNvPr>
          <p:cNvSpPr>
            <a:spLocks noChangeArrowheads="1"/>
          </p:cNvSpPr>
          <p:nvPr/>
        </p:nvSpPr>
        <p:spPr bwMode="auto">
          <a:xfrm>
            <a:off x="5205046" y="45748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Content Placeholder 4">
            <a:extLst>
              <a:ext uri="{FF2B5EF4-FFF2-40B4-BE49-F238E27FC236}">
                <a16:creationId xmlns:a16="http://schemas.microsoft.com/office/drawing/2014/main" id="{53CD442B-7FC7-6BB0-FEA6-D9C3460880C2}"/>
              </a:ext>
            </a:extLst>
          </p:cNvPr>
          <p:cNvGraphicFramePr>
            <a:graphicFrameLocks noGrp="1"/>
          </p:cNvGraphicFramePr>
          <p:nvPr>
            <p:ph idx="1"/>
            <p:extLst>
              <p:ext uri="{D42A27DB-BD31-4B8C-83A1-F6EECF244321}">
                <p14:modId xmlns:p14="http://schemas.microsoft.com/office/powerpoint/2010/main" val="2698172663"/>
              </p:ext>
            </p:extLst>
          </p:nvPr>
        </p:nvGraphicFramePr>
        <p:xfrm>
          <a:off x="1154955" y="2603500"/>
          <a:ext cx="8761412"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ABC3005C-6D10-BC63-D8F4-0CB8581EC569}"/>
              </a:ext>
            </a:extLst>
          </p:cNvPr>
          <p:cNvSpPr>
            <a:spLocks noGrp="1"/>
          </p:cNvSpPr>
          <p:nvPr>
            <p:ph type="sldNum" sz="quarter" idx="12"/>
          </p:nvPr>
        </p:nvSpPr>
        <p:spPr/>
        <p:txBody>
          <a:bodyPr/>
          <a:lstStyle/>
          <a:p>
            <a:fld id="{07CE569E-9B7C-4CB9-AB80-C0841F922CFF}" type="slidenum">
              <a:rPr lang="en-US" smtClean="0"/>
              <a:t>13</a:t>
            </a:fld>
            <a:endParaRPr lang="en-US"/>
          </a:p>
        </p:txBody>
      </p:sp>
      <p:pic>
        <p:nvPicPr>
          <p:cNvPr id="11" name="Picture 10" descr="A world map with blue text&#10;&#10;Description automatically generated">
            <a:extLst>
              <a:ext uri="{FF2B5EF4-FFF2-40B4-BE49-F238E27FC236}">
                <a16:creationId xmlns:a16="http://schemas.microsoft.com/office/drawing/2014/main" id="{B66D5486-5C5A-B610-347D-9BA3932AD9C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7186612" y="478100"/>
            <a:ext cx="3165927" cy="2235936"/>
          </a:xfrm>
          <a:prstGeom prst="rect">
            <a:avLst/>
          </a:prstGeom>
        </p:spPr>
      </p:pic>
    </p:spTree>
    <p:extLst>
      <p:ext uri="{BB962C8B-B14F-4D97-AF65-F5344CB8AC3E}">
        <p14:creationId xmlns:p14="http://schemas.microsoft.com/office/powerpoint/2010/main" val="779629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Languages</a:t>
            </a:r>
          </a:p>
        </p:txBody>
      </p:sp>
      <p:sp>
        <p:nvSpPr>
          <p:cNvPr id="5" name="Content Placeholder 4">
            <a:extLst>
              <a:ext uri="{FF2B5EF4-FFF2-40B4-BE49-F238E27FC236}">
                <a16:creationId xmlns:a16="http://schemas.microsoft.com/office/drawing/2014/main" id="{74DDE3C2-DD5B-4B94-942F-D67557822EEF}"/>
              </a:ext>
            </a:extLst>
          </p:cNvPr>
          <p:cNvSpPr>
            <a:spLocks noGrp="1"/>
          </p:cNvSpPr>
          <p:nvPr>
            <p:ph idx="1"/>
          </p:nvPr>
        </p:nvSpPr>
        <p:spPr>
          <a:xfrm>
            <a:off x="1547445" y="4431322"/>
            <a:ext cx="4935417" cy="1588477"/>
          </a:xfrm>
        </p:spPr>
        <p:txBody>
          <a:bodyPr>
            <a:normAutofit/>
          </a:bodyPr>
          <a:lstStyle/>
          <a:p>
            <a:pPr marL="0" indent="0">
              <a:buNone/>
            </a:pPr>
            <a:endParaRPr lang="en-US" dirty="0">
              <a:effectLst/>
            </a:endParaRPr>
          </a:p>
          <a:p>
            <a:pPr marL="0" indent="0">
              <a:buNone/>
            </a:pPr>
            <a:endParaRPr lang="en-US" sz="1800" dirty="0">
              <a:effectLst/>
              <a:highlight>
                <a:srgbClr val="FFFFFF"/>
              </a:highligh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1906650" y="2667977"/>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5CC5EDA5-D386-4CC0-880B-17727AA6FDDE}"/>
              </a:ext>
            </a:extLst>
          </p:cNvPr>
          <p:cNvSpPr txBox="1"/>
          <p:nvPr/>
        </p:nvSpPr>
        <p:spPr>
          <a:xfrm>
            <a:off x="573990" y="2907828"/>
            <a:ext cx="2414954" cy="3600986"/>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a:t>
            </a: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lbanian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Amharic</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Arabic</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Armenian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Azerbaijani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Basque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Belarusian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Bengali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Bosnian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Bulgarian</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Catalan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Cebuano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Chichewa</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Chinese (Simplified)</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Chinese (Traditional)</a:t>
            </a:r>
          </a:p>
          <a:p>
            <a:pPr marL="285750" marR="0" lvl="0" indent="-285750" fontAlgn="base">
              <a:spcBef>
                <a:spcPts val="0"/>
              </a:spcBef>
              <a:spcAft>
                <a:spcPts val="0"/>
              </a:spcAft>
              <a:buSzPts val="1000"/>
              <a:buFont typeface="Arial" panose="020B0604020202020204" pitchFamily="34" charset="0"/>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Corsican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Croatian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Czech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8E57E7F6-3A5C-B08F-0704-113016A36CC1}"/>
              </a:ext>
            </a:extLst>
          </p:cNvPr>
          <p:cNvSpPr txBox="1"/>
          <p:nvPr/>
        </p:nvSpPr>
        <p:spPr>
          <a:xfrm>
            <a:off x="2836986" y="2971901"/>
            <a:ext cx="2414954" cy="3785652"/>
          </a:xfrm>
          <a:prstGeom prst="rect">
            <a:avLst/>
          </a:prstGeom>
          <a:noFill/>
        </p:spPr>
        <p:txBody>
          <a:bodyPr wrap="square" rtlCol="0">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Danish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Dutch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English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Esperanto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Estonian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Filipino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Finnish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French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Frisian</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Galician</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Georgian</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German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Greek</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Gujarati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Haitian Creole</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Hausa</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Hawaiian</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Hebrew</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78F82F63-6A4F-6426-B05D-E71FFEB9F3C2}"/>
              </a:ext>
            </a:extLst>
          </p:cNvPr>
          <p:cNvSpPr txBox="1"/>
          <p:nvPr/>
        </p:nvSpPr>
        <p:spPr>
          <a:xfrm>
            <a:off x="4626529" y="2947371"/>
            <a:ext cx="2257169" cy="3600986"/>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Hindi</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Hmong</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Hungarian</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Icelandic</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Igbo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Indonesian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Irish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Italian</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Japanese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Javanese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Kannada</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Kazakh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Khmer</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Korean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Kurdish </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Kyrgyz</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Lao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Macedonian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EE370BA7-59B2-369A-6F59-0C6891A96D40}"/>
              </a:ext>
            </a:extLst>
          </p:cNvPr>
          <p:cNvSpPr txBox="1"/>
          <p:nvPr/>
        </p:nvSpPr>
        <p:spPr>
          <a:xfrm>
            <a:off x="6400972" y="2985559"/>
            <a:ext cx="1801472" cy="3416320"/>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Malagasy</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Malay</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Malayalam</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Maltese</a:t>
            </a:r>
          </a:p>
          <a:p>
            <a:pPr marL="342900" marR="0" lvl="0" indent="-342900" fontAlgn="base">
              <a:spcBef>
                <a:spcPts val="0"/>
              </a:spcBef>
              <a:spcAft>
                <a:spcPts val="0"/>
              </a:spcAft>
              <a:buSzPts val="1000"/>
              <a:buFont typeface="Symbol" pitchFamily="2" charset="2"/>
              <a:buChar char=""/>
              <a:tabLst>
                <a:tab pos="457200" algn="l"/>
              </a:tabLst>
            </a:pPr>
            <a:r>
              <a:rPr lang="en-US" sz="1200" dirty="0" err="1">
                <a:solidFill>
                  <a:srgbClr val="444444"/>
                </a:solidFill>
                <a:effectLst/>
                <a:highlight>
                  <a:srgbClr val="FFFFFF"/>
                </a:highlight>
                <a:latin typeface="Open Sans" panose="020B0606030504020204" pitchFamily="34" charset="0"/>
                <a:ea typeface="Times New Roman" panose="02020603050405020304" pitchFamily="18" charset="0"/>
              </a:rPr>
              <a:t>Maori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Marathi</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Open Sans" panose="020B0606030504020204" pitchFamily="34" charset="0"/>
                <a:cs typeface="Open Sans" panose="020B0606030504020204" pitchFamily="34" charset="0"/>
              </a:rPr>
              <a:t>Mongolian</a:t>
            </a:r>
            <a:endParaRPr lang="en-US" sz="1200" dirty="0">
              <a:effectLst/>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Open Sans" panose="020B0606030504020204" pitchFamily="34" charset="0"/>
                <a:cs typeface="Open Sans" panose="020B0606030504020204" pitchFamily="34" charset="0"/>
              </a:rPr>
              <a:t>Burmese</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Nepali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Norwegian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Pashto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Persian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Polish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Portuguese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Punjabi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Romanian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Russian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Samoan</a:t>
            </a: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14" name="TextBox 13">
            <a:extLst>
              <a:ext uri="{FF2B5EF4-FFF2-40B4-BE49-F238E27FC236}">
                <a16:creationId xmlns:a16="http://schemas.microsoft.com/office/drawing/2014/main" id="{7E62971E-51C2-BEDD-A0B9-E54E3B6D9DA9}"/>
              </a:ext>
            </a:extLst>
          </p:cNvPr>
          <p:cNvSpPr txBox="1"/>
          <p:nvPr/>
        </p:nvSpPr>
        <p:spPr>
          <a:xfrm>
            <a:off x="8120447" y="2951493"/>
            <a:ext cx="1960290" cy="3231654"/>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Scottish Gaelic</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Serbian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Sesotho</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Shona</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Scottish Gaelic</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Serbian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Sesotho</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Shona</a:t>
            </a:r>
          </a:p>
          <a:p>
            <a:pPr marL="171450" marR="0" lvl="0" indent="-171450" fontAlgn="base">
              <a:spcBef>
                <a:spcPts val="0"/>
              </a:spcBef>
              <a:spcAft>
                <a:spcPts val="0"/>
              </a:spcAft>
              <a:buSzPts val="1000"/>
              <a:buFont typeface="Arial" panose="020B0604020202020204" pitchFamily="34" charset="0"/>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     Sindhi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Sinhala</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Slovak</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Slovenian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Somali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Spanish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Sudanese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Swahili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Swedish</a:t>
            </a:r>
          </a:p>
        </p:txBody>
      </p:sp>
      <p:sp>
        <p:nvSpPr>
          <p:cNvPr id="16" name="TextBox 15">
            <a:extLst>
              <a:ext uri="{FF2B5EF4-FFF2-40B4-BE49-F238E27FC236}">
                <a16:creationId xmlns:a16="http://schemas.microsoft.com/office/drawing/2014/main" id="{C9E4AD3A-D6E9-F7F6-1364-9647EE9B832F}"/>
              </a:ext>
            </a:extLst>
          </p:cNvPr>
          <p:cNvSpPr txBox="1"/>
          <p:nvPr/>
        </p:nvSpPr>
        <p:spPr>
          <a:xfrm>
            <a:off x="9839984" y="2947322"/>
            <a:ext cx="2057331" cy="2954655"/>
          </a:xfrm>
          <a:prstGeom prst="rect">
            <a:avLst/>
          </a:prstGeom>
          <a:noFill/>
        </p:spPr>
        <p:txBody>
          <a:bodyPr wrap="square">
            <a:spAutoFit/>
          </a:bodyPr>
          <a:lstStyle/>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Times New Roman" panose="02020603050405020304" pitchFamily="18" charset="0"/>
                <a:ea typeface="Times New Roman" panose="02020603050405020304" pitchFamily="18" charset="0"/>
              </a:rPr>
              <a:t> </a:t>
            </a: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Tajik</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Tamil</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Telugu</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Thai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Turkish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Ukrainian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Urdu</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Uzbek</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Vietnamese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Welsh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Xhosa</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Yiddish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Yoruba</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457200" algn="l"/>
              </a:tabLst>
            </a:pPr>
            <a:endParaRPr lang="en-US" sz="1800" dirty="0">
              <a:effectLst/>
              <a:highlight>
                <a:srgbClr val="FFFFFF"/>
              </a:highlight>
              <a:latin typeface="Times New Roman" panose="02020603050405020304" pitchFamily="18" charset="0"/>
              <a:ea typeface="Times New Roman" panose="02020603050405020304" pitchFamily="18" charset="0"/>
            </a:endParaRPr>
          </a:p>
        </p:txBody>
      </p:sp>
      <p:sp>
        <p:nvSpPr>
          <p:cNvPr id="19" name="Slide Number Placeholder 18">
            <a:extLst>
              <a:ext uri="{FF2B5EF4-FFF2-40B4-BE49-F238E27FC236}">
                <a16:creationId xmlns:a16="http://schemas.microsoft.com/office/drawing/2014/main" id="{9686A1CC-3E56-8FDE-2B44-050BC0EFE8C3}"/>
              </a:ext>
            </a:extLst>
          </p:cNvPr>
          <p:cNvSpPr>
            <a:spLocks noGrp="1"/>
          </p:cNvSpPr>
          <p:nvPr>
            <p:ph type="sldNum" sz="quarter" idx="12"/>
          </p:nvPr>
        </p:nvSpPr>
        <p:spPr/>
        <p:txBody>
          <a:bodyPr/>
          <a:lstStyle/>
          <a:p>
            <a:fld id="{07CE569E-9B7C-4CB9-AB80-C0841F922CFF}" type="slidenum">
              <a:rPr lang="en-US" smtClean="0"/>
              <a:t>14</a:t>
            </a:fld>
            <a:endParaRPr lang="en-US"/>
          </a:p>
        </p:txBody>
      </p:sp>
      <p:pic>
        <p:nvPicPr>
          <p:cNvPr id="4" name="Picture 3" descr="A colorful pie chart with numbers and text&#10;&#10;Description automatically generated">
            <a:extLst>
              <a:ext uri="{FF2B5EF4-FFF2-40B4-BE49-F238E27FC236}">
                <a16:creationId xmlns:a16="http://schemas.microsoft.com/office/drawing/2014/main" id="{577B9140-642E-063D-E23C-61F353A5384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679892" y="507016"/>
            <a:ext cx="3454562" cy="2159101"/>
          </a:xfrm>
          <a:prstGeom prst="rect">
            <a:avLst/>
          </a:prstGeom>
        </p:spPr>
      </p:pic>
    </p:spTree>
    <p:extLst>
      <p:ext uri="{BB962C8B-B14F-4D97-AF65-F5344CB8AC3E}">
        <p14:creationId xmlns:p14="http://schemas.microsoft.com/office/powerpoint/2010/main" val="1894946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Readers by Country &amp; Regions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665382" y="2541832"/>
            <a:ext cx="3561835" cy="4431983"/>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USA: 1,289,335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UK: 217,861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Germany: 202,715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India: 97,647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Canada: 82,307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Philippines: 65,081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South Africa: 54,047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Italy: 49,548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Sweden: 46,242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China: 40,804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Australia: 40,165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Portugal: 30,215</a:t>
            </a:r>
            <a:endParaRPr lang="en-US" sz="1200" dirty="0">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latin typeface="Verdana" panose="020B0604030504040204" pitchFamily="34" charset="0"/>
                <a:ea typeface="Times New Roman" panose="02020603050405020304" pitchFamily="18" charset="0"/>
                <a:cs typeface="Open Sans" panose="020B0606030504020204" pitchFamily="34" charset="0"/>
              </a:rPr>
              <a:t>Thailand: 27,627</a:t>
            </a:r>
            <a:r>
              <a:rPr lang="en-US" sz="1200" dirty="0">
                <a:effectLst/>
              </a:rPr>
              <a:t> </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Norway: 27,556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UAE: 27,369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Singapore: 26,168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Netherlands: 25,999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France: 25,409</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Malaysia: 20,117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Spain: 19,492</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Kenya: 16,734</a:t>
            </a:r>
          </a:p>
          <a:p>
            <a:pPr marL="342900" indent="-342900" fontAlgn="base">
              <a:buSzPts val="1000"/>
              <a:buFont typeface="Symbol" pitchFamily="2" charset="2"/>
              <a:buChar char=""/>
              <a:tabLst>
                <a:tab pos="457200" algn="l"/>
              </a:tabLst>
            </a:pPr>
            <a:r>
              <a:rPr lang="en-US" sz="1200" dirty="0">
                <a:solidFill>
                  <a:srgbClr val="444444"/>
                </a:solidFill>
                <a:highlight>
                  <a:srgbClr val="FFFFFF"/>
                </a:highlight>
                <a:latin typeface="Verdana" panose="020B0604030504040204" pitchFamily="34" charset="0"/>
                <a:ea typeface="Times New Roman" panose="02020603050405020304" pitchFamily="18" charset="0"/>
                <a:cs typeface="Open Sans" panose="020B0606030504020204" pitchFamily="34" charset="0"/>
              </a:rPr>
              <a:t>Japan: 14,907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dirty="0"/>
          </a:p>
        </p:txBody>
      </p:sp>
      <p:sp>
        <p:nvSpPr>
          <p:cNvPr id="19" name="TextBox 18">
            <a:extLst>
              <a:ext uri="{FF2B5EF4-FFF2-40B4-BE49-F238E27FC236}">
                <a16:creationId xmlns:a16="http://schemas.microsoft.com/office/drawing/2014/main" id="{C90E770A-5D39-D95A-6844-3CF3E0E78936}"/>
              </a:ext>
            </a:extLst>
          </p:cNvPr>
          <p:cNvSpPr txBox="1"/>
          <p:nvPr/>
        </p:nvSpPr>
        <p:spPr>
          <a:xfrm>
            <a:off x="4556554" y="2680332"/>
            <a:ext cx="3397080" cy="3970318"/>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Russia: 14,135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Finland: 14,106</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Pakistan: 13,965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Jamaica: 12,462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Turkey: 12,376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Indonesia: 11,849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Vietnam 11,211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South Korea: 10,887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Brazil: 10,469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Mexico: 9,810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Israel: 9,282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Nigeria: 9,194</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Saudi Arabia: 8,922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Switzerland: 8,850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Ireland: 8,541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Belgium: 8,496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Poland: 8,179</a:t>
            </a:r>
            <a:endParaRPr lang="en-US" sz="1200" dirty="0">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Hong Kong: 8,117</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Sri Lanka: 7,168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Zambia: 7,159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Iran: 7,042</a:t>
            </a: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21" name="TextBox 20">
            <a:extLst>
              <a:ext uri="{FF2B5EF4-FFF2-40B4-BE49-F238E27FC236}">
                <a16:creationId xmlns:a16="http://schemas.microsoft.com/office/drawing/2014/main" id="{72625558-3CA7-D57D-429F-578D996B48F5}"/>
              </a:ext>
            </a:extLst>
          </p:cNvPr>
          <p:cNvSpPr txBox="1"/>
          <p:nvPr/>
        </p:nvSpPr>
        <p:spPr>
          <a:xfrm>
            <a:off x="7776060" y="2541832"/>
            <a:ext cx="3874873" cy="4832092"/>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Greece: 6,962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Zimbabwe: 6,501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Austria: 6,284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Denmark: 6,276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Ethiopia: 6,212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Egypt: 6,103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Ukraine: 6,009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Uganda: 5,992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Bangladesh: 5,598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Romania: 5,505</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New Zealand: 5,490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Czechia: 5,333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Qatar: 5,174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Taiwan: 5,004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Bulgaria: 4,793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Hungary: 4,441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Croatia: 4,267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Trinidad &amp; Tobago: 4,196</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Uzbekistan: 4,084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Seychelles: 4,044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Serbia: 4,023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endParaRPr lang="en-US" sz="14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800" dirty="0">
              <a:effectLst/>
              <a:highlight>
                <a:srgbClr val="FFFFFF"/>
              </a:highlight>
              <a:latin typeface="Times New Roman" panose="02020603050405020304" pitchFamily="18" charset="0"/>
              <a:ea typeface="Times New Roman" panose="02020603050405020304" pitchFamily="18" charset="0"/>
            </a:endParaRPr>
          </a:p>
        </p:txBody>
      </p:sp>
      <p:pic>
        <p:nvPicPr>
          <p:cNvPr id="23" name="Picture 22" descr="A globe with many flags&#10;&#10;Description automatically generated">
            <a:extLst>
              <a:ext uri="{FF2B5EF4-FFF2-40B4-BE49-F238E27FC236}">
                <a16:creationId xmlns:a16="http://schemas.microsoft.com/office/drawing/2014/main" id="{C0DCE428-9A1B-5023-364F-5E8EE57066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661189" y="0"/>
            <a:ext cx="2414258" cy="2420983"/>
          </a:xfrm>
          <a:prstGeom prst="rect">
            <a:avLst/>
          </a:prstGeom>
        </p:spPr>
      </p:pic>
      <p:sp>
        <p:nvSpPr>
          <p:cNvPr id="24" name="Slide Number Placeholder 23">
            <a:extLst>
              <a:ext uri="{FF2B5EF4-FFF2-40B4-BE49-F238E27FC236}">
                <a16:creationId xmlns:a16="http://schemas.microsoft.com/office/drawing/2014/main" id="{700D3E0B-2150-AF27-9783-437B64CA733E}"/>
              </a:ext>
            </a:extLst>
          </p:cNvPr>
          <p:cNvSpPr>
            <a:spLocks noGrp="1"/>
          </p:cNvSpPr>
          <p:nvPr>
            <p:ph type="sldNum" sz="quarter" idx="12"/>
          </p:nvPr>
        </p:nvSpPr>
        <p:spPr/>
        <p:txBody>
          <a:bodyPr/>
          <a:lstStyle/>
          <a:p>
            <a:fld id="{07CE569E-9B7C-4CB9-AB80-C0841F922CFF}" type="slidenum">
              <a:rPr lang="en-US" smtClean="0"/>
              <a:t>15</a:t>
            </a:fld>
            <a:endParaRPr lang="en-US"/>
          </a:p>
        </p:txBody>
      </p:sp>
    </p:spTree>
    <p:extLst>
      <p:ext uri="{BB962C8B-B14F-4D97-AF65-F5344CB8AC3E}">
        <p14:creationId xmlns:p14="http://schemas.microsoft.com/office/powerpoint/2010/main" val="1169775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Readers by Country &amp; Regions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677337" y="2239189"/>
            <a:ext cx="3561835" cy="4185761"/>
          </a:xfrm>
          <a:prstGeom prst="rect">
            <a:avLst/>
          </a:prstGeom>
          <a:noFill/>
        </p:spPr>
        <p:txBody>
          <a:bodyPr wrap="square">
            <a:spAutoFit/>
          </a:bodyPr>
          <a:lstStyle/>
          <a:p>
            <a:pPr marR="0" lvl="0" fontAlgn="base">
              <a:spcBef>
                <a:spcPts val="0"/>
              </a:spcBef>
              <a:spcAft>
                <a:spcPts val="0"/>
              </a:spcAft>
              <a:buSzPts val="1000"/>
              <a:tabLst>
                <a:tab pos="457200" algn="l"/>
              </a:tabLst>
            </a:pPr>
            <a:endParaRPr lang="en-US" sz="14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Georgia: 3,806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Slovakia: 3,795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Kazakhstan: 3,773</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Nepal: 3,289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Malta: 3,167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Ghana: 3,005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Cyprus: 2,928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Oman: 2,879</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Mauritius: 2,876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Barbados: 2,857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Estonia: 2,766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Latvia: 2,712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Argentina: 2,700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Colombia: 2,561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Mongolia: 2,429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Morocco: 2,389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Puerto Rico: 2,300</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Bahrain: 2,216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Jordan: 2,193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Slovenia: 2,108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Albania: 2,087</a:t>
            </a: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19" name="TextBox 18">
            <a:extLst>
              <a:ext uri="{FF2B5EF4-FFF2-40B4-BE49-F238E27FC236}">
                <a16:creationId xmlns:a16="http://schemas.microsoft.com/office/drawing/2014/main" id="{C90E770A-5D39-D95A-6844-3CF3E0E78936}"/>
              </a:ext>
            </a:extLst>
          </p:cNvPr>
          <p:cNvSpPr txBox="1"/>
          <p:nvPr/>
        </p:nvSpPr>
        <p:spPr>
          <a:xfrm>
            <a:off x="4297061" y="2443294"/>
            <a:ext cx="3397080" cy="3970318"/>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Kuwait: 2,084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Azerbaijan: 2,063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Cambodia: 2,040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Lithuania: 2,020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Bahamas: 1,914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Iraq: 1,899</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Lebanon: 1,839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Armenia: 1,787</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Myanmar: 1,778</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Dominican Republic: 1,734</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Chile: 1,721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North Macedonia: 1,660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Costa Rica: 1,631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Botswana: 1,493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Algeria: 1,440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Somalia: 1,419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Maldives: 1,364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Peru: 1.340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Guam: 1,325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Tunisia: 1,305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Laos: 1,294</a:t>
            </a:r>
          </a:p>
        </p:txBody>
      </p:sp>
      <p:sp>
        <p:nvSpPr>
          <p:cNvPr id="21" name="TextBox 20">
            <a:extLst>
              <a:ext uri="{FF2B5EF4-FFF2-40B4-BE49-F238E27FC236}">
                <a16:creationId xmlns:a16="http://schemas.microsoft.com/office/drawing/2014/main" id="{72625558-3CA7-D57D-429F-578D996B48F5}"/>
              </a:ext>
            </a:extLst>
          </p:cNvPr>
          <p:cNvSpPr txBox="1"/>
          <p:nvPr/>
        </p:nvSpPr>
        <p:spPr>
          <a:xfrm>
            <a:off x="7639790" y="2420983"/>
            <a:ext cx="3874873" cy="4401205"/>
          </a:xfrm>
          <a:prstGeom prst="rect">
            <a:avLst/>
          </a:prstGeom>
          <a:noFill/>
        </p:spPr>
        <p:txBody>
          <a:bodyPr wrap="square">
            <a:spAutoFit/>
          </a:bodyPr>
          <a:lstStyle/>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Grenada: 1,238</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Lucia: 1,160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Bosnia &amp; Herzegovina: 1,145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Rwanda: 1,104</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Iceland: 1,061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Antigua &amp; Barbuda: 1,023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Kosovo: 1,019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Panama: 972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Kyrgyzstan: 961</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Ecuador: 946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Mozambique: 906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Eswatini: 894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Luxembourg: 868</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US Virgin Islands: 718</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Malawi: 716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Venezuela: 696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Brunei: 689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Kitts &amp; Nevis: 688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Belarus: 676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Afghanistan: 669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Cayman Islands: 659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endParaRPr lang="en-US" sz="14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400" dirty="0">
              <a:effectLst/>
              <a:highlight>
                <a:srgbClr val="FFFFFF"/>
              </a:highlight>
              <a:latin typeface="Times New Roman" panose="02020603050405020304" pitchFamily="18" charset="0"/>
              <a:ea typeface="Times New Roman" panose="02020603050405020304" pitchFamily="18" charset="0"/>
            </a:endParaRPr>
          </a:p>
        </p:txBody>
      </p:sp>
      <p:pic>
        <p:nvPicPr>
          <p:cNvPr id="23" name="Picture 22" descr="A globe with many flags&#10;&#10;Description automatically generated">
            <a:extLst>
              <a:ext uri="{FF2B5EF4-FFF2-40B4-BE49-F238E27FC236}">
                <a16:creationId xmlns:a16="http://schemas.microsoft.com/office/drawing/2014/main" id="{C0DCE428-9A1B-5023-364F-5E8EE57066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661189" y="0"/>
            <a:ext cx="2414258" cy="2420983"/>
          </a:xfrm>
          <a:prstGeom prst="rect">
            <a:avLst/>
          </a:prstGeom>
        </p:spPr>
      </p:pic>
      <p:sp>
        <p:nvSpPr>
          <p:cNvPr id="4" name="Slide Number Placeholder 3">
            <a:extLst>
              <a:ext uri="{FF2B5EF4-FFF2-40B4-BE49-F238E27FC236}">
                <a16:creationId xmlns:a16="http://schemas.microsoft.com/office/drawing/2014/main" id="{99867E77-794A-C8DD-420F-F83D6AB12D13}"/>
              </a:ext>
            </a:extLst>
          </p:cNvPr>
          <p:cNvSpPr>
            <a:spLocks noGrp="1"/>
          </p:cNvSpPr>
          <p:nvPr>
            <p:ph type="sldNum" sz="quarter" idx="12"/>
          </p:nvPr>
        </p:nvSpPr>
        <p:spPr/>
        <p:txBody>
          <a:bodyPr/>
          <a:lstStyle/>
          <a:p>
            <a:fld id="{07CE569E-9B7C-4CB9-AB80-C0841F922CFF}" type="slidenum">
              <a:rPr lang="en-US" smtClean="0"/>
              <a:t>16</a:t>
            </a:fld>
            <a:endParaRPr lang="en-US"/>
          </a:p>
        </p:txBody>
      </p:sp>
    </p:spTree>
    <p:extLst>
      <p:ext uri="{BB962C8B-B14F-4D97-AF65-F5344CB8AC3E}">
        <p14:creationId xmlns:p14="http://schemas.microsoft.com/office/powerpoint/2010/main" val="72888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Readers by Country &amp; Regions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575229"/>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622986" y="2443294"/>
            <a:ext cx="3561835" cy="4154984"/>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Belize: 637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Montenegro: 633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Senegal: 633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Guyana: 623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Cameroon: 619</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Bermuda: 611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Sudan: 605</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Cote d’Ivoire: 597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Moldova: 567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Macao: 560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Aruba: 559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Curacao: 526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Syria: 523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Congo – Kinshasa: 514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Solomon Islands: 477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Guatemala: 466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Libya: 458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Sint Maarten: 434</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Fiji: 428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Angola: 426</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Lesotho: 406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South Sudan: 396</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p:txBody>
      </p:sp>
      <p:sp>
        <p:nvSpPr>
          <p:cNvPr id="19" name="TextBox 18">
            <a:extLst>
              <a:ext uri="{FF2B5EF4-FFF2-40B4-BE49-F238E27FC236}">
                <a16:creationId xmlns:a16="http://schemas.microsoft.com/office/drawing/2014/main" id="{C90E770A-5D39-D95A-6844-3CF3E0E78936}"/>
              </a:ext>
            </a:extLst>
          </p:cNvPr>
          <p:cNvSpPr txBox="1"/>
          <p:nvPr/>
        </p:nvSpPr>
        <p:spPr>
          <a:xfrm>
            <a:off x="4297061" y="2443294"/>
            <a:ext cx="3397080" cy="4154984"/>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Cuba: 394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Yemen: 386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Honduras: 385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Vincent &amp; Grenadines: 366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Uruguay: 363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Bhutan: 345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Liberia: 343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Haiti: 337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Sierra Leone: 337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Anguilla: 320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Gambia: 319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Madagascar: 315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Palestine: 309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Jersey: 306</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Bolivia: 305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El Salvador: 302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Dominica: 296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Reunion: 292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Papua New Guinea: 286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Turks &amp; Caicos: 276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Paraguay: 253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Tajikistan: 240</a:t>
            </a: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21" name="TextBox 20">
            <a:extLst>
              <a:ext uri="{FF2B5EF4-FFF2-40B4-BE49-F238E27FC236}">
                <a16:creationId xmlns:a16="http://schemas.microsoft.com/office/drawing/2014/main" id="{72625558-3CA7-D57D-429F-578D996B48F5}"/>
              </a:ext>
            </a:extLst>
          </p:cNvPr>
          <p:cNvSpPr txBox="1"/>
          <p:nvPr/>
        </p:nvSpPr>
        <p:spPr>
          <a:xfrm>
            <a:off x="7694141" y="2420983"/>
            <a:ext cx="3874873" cy="4739759"/>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Guadeloupe: 208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Suriname: 208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Nicaragua: 207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British Virgin Islands : 196</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Benin: 183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Guernsey: 183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Mali: 168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Togo: 155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Caribbean Netherlands: 149</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Gibraltar: 148</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Martinique: 148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French Polynesia: 145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Djibouti: 142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Gabon: 135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Cape Verde: 134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Burundi: 133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Burkina Faso: 131</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Guinea: 124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Monaco: 122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Niger: 114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Samoa: 111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Andorra: 98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endPar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endParaRPr>
          </a:p>
          <a:p>
            <a:pPr marL="342900" indent="-342900" fontAlgn="base">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457200" algn="l"/>
              </a:tabLst>
            </a:pPr>
            <a:endParaRPr lang="en-US" sz="1400" dirty="0">
              <a:effectLst/>
              <a:highlight>
                <a:srgbClr val="FFFFFF"/>
              </a:highlight>
              <a:latin typeface="Times New Roman" panose="02020603050405020304" pitchFamily="18" charset="0"/>
              <a:ea typeface="Times New Roman" panose="02020603050405020304" pitchFamily="18" charset="0"/>
            </a:endParaRPr>
          </a:p>
        </p:txBody>
      </p:sp>
      <p:pic>
        <p:nvPicPr>
          <p:cNvPr id="23" name="Picture 22" descr="A globe with many flags&#10;&#10;Description automatically generated">
            <a:extLst>
              <a:ext uri="{FF2B5EF4-FFF2-40B4-BE49-F238E27FC236}">
                <a16:creationId xmlns:a16="http://schemas.microsoft.com/office/drawing/2014/main" id="{C0DCE428-9A1B-5023-364F-5E8EE57066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661189" y="0"/>
            <a:ext cx="2414258" cy="2420983"/>
          </a:xfrm>
          <a:prstGeom prst="rect">
            <a:avLst/>
          </a:prstGeom>
        </p:spPr>
      </p:pic>
      <p:sp>
        <p:nvSpPr>
          <p:cNvPr id="4" name="Slide Number Placeholder 3">
            <a:extLst>
              <a:ext uri="{FF2B5EF4-FFF2-40B4-BE49-F238E27FC236}">
                <a16:creationId xmlns:a16="http://schemas.microsoft.com/office/drawing/2014/main" id="{30842D6F-6FE9-E1F0-F09E-9B041DF89501}"/>
              </a:ext>
            </a:extLst>
          </p:cNvPr>
          <p:cNvSpPr>
            <a:spLocks noGrp="1"/>
          </p:cNvSpPr>
          <p:nvPr>
            <p:ph type="sldNum" sz="quarter" idx="12"/>
          </p:nvPr>
        </p:nvSpPr>
        <p:spPr/>
        <p:txBody>
          <a:bodyPr/>
          <a:lstStyle/>
          <a:p>
            <a:fld id="{07CE569E-9B7C-4CB9-AB80-C0841F922CFF}" type="slidenum">
              <a:rPr lang="en-US" smtClean="0"/>
              <a:t>17</a:t>
            </a:fld>
            <a:endParaRPr lang="en-US"/>
          </a:p>
        </p:txBody>
      </p:sp>
    </p:spTree>
    <p:extLst>
      <p:ext uri="{BB962C8B-B14F-4D97-AF65-F5344CB8AC3E}">
        <p14:creationId xmlns:p14="http://schemas.microsoft.com/office/powerpoint/2010/main" val="35459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Readers by Country &amp; Regions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564719"/>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677337" y="2495603"/>
            <a:ext cx="3561835" cy="4185761"/>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American Samoa: 93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Martin: 91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Vanuatu: 88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Mauritania: 86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New Caledonia: 80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Congo- Brazzaville: 67</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Palau: 62</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Turkmenistan: 62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Northern Mariana Islands: 57</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Equatorial Guinea: 51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Timor </a:t>
            </a:r>
            <a:r>
              <a:rPr lang="en-US" sz="1200" dirty="0" err="1">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Leste</a:t>
            </a: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 50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Faroe Islands: 48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Tonga: 43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Chad: 42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Comoros: 40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Kiribati: 38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Micronesia: 38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Greenland: 37</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San Marino: 36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Liechtenstein: 34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French Guiana: 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457200" algn="l"/>
              </a:tabLst>
            </a:pPr>
            <a:endParaRPr lang="en-US" sz="1400" dirty="0">
              <a:effectLst/>
              <a:highlight>
                <a:srgbClr val="FFFFFF"/>
              </a:highlight>
              <a:latin typeface="Times New Roman" panose="02020603050405020304" pitchFamily="18" charset="0"/>
              <a:ea typeface="Times New Roman" panose="02020603050405020304" pitchFamily="18" charset="0"/>
            </a:endParaRPr>
          </a:p>
        </p:txBody>
      </p:sp>
      <p:sp>
        <p:nvSpPr>
          <p:cNvPr id="19" name="TextBox 18">
            <a:extLst>
              <a:ext uri="{FF2B5EF4-FFF2-40B4-BE49-F238E27FC236}">
                <a16:creationId xmlns:a16="http://schemas.microsoft.com/office/drawing/2014/main" id="{C90E770A-5D39-D95A-6844-3CF3E0E78936}"/>
              </a:ext>
            </a:extLst>
          </p:cNvPr>
          <p:cNvSpPr txBox="1"/>
          <p:nvPr/>
        </p:nvSpPr>
        <p:spPr>
          <a:xfrm>
            <a:off x="4397460" y="2331782"/>
            <a:ext cx="3397080" cy="4739759"/>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Cook Islands: 32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Central African Republic: 29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Barthelemy: 29</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Guinea-Bissau: 25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Eritrea: 22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Montserrat: 20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Sao Tome &amp; Principe: 20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Helena: 19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Isle of Man: 16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Marshall Islands: 16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Mayotte: 15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Nauru: 14</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Western Sahara: 14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Falkland Islands: 11</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Tuvalu: 10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Aland Islands: 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British Indian Ocean Ter: 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Niue: 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North Korea: 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Svalbard &amp; Jan Mayen: 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Norfolk Islands: 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Pierre &amp; Miquelon: 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Antarctica: 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457200" algn="l"/>
              </a:tabLst>
            </a:pPr>
            <a:endParaRPr lang="en-US" sz="1400" dirty="0">
              <a:effectLst/>
              <a:highlight>
                <a:srgbClr val="FFFFFF"/>
              </a:highlight>
              <a:latin typeface="Times New Roman" panose="02020603050405020304" pitchFamily="18" charset="0"/>
              <a:ea typeface="Times New Roman" panose="02020603050405020304" pitchFamily="18" charset="0"/>
            </a:endParaRPr>
          </a:p>
        </p:txBody>
      </p:sp>
      <p:pic>
        <p:nvPicPr>
          <p:cNvPr id="23" name="Picture 22" descr="A globe with many flags&#10;&#10;Description automatically generated">
            <a:extLst>
              <a:ext uri="{FF2B5EF4-FFF2-40B4-BE49-F238E27FC236}">
                <a16:creationId xmlns:a16="http://schemas.microsoft.com/office/drawing/2014/main" id="{C0DCE428-9A1B-5023-364F-5E8EE57066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661189" y="0"/>
            <a:ext cx="2414258" cy="2420983"/>
          </a:xfrm>
          <a:prstGeom prst="rect">
            <a:avLst/>
          </a:prstGeom>
        </p:spPr>
      </p:pic>
      <p:sp>
        <p:nvSpPr>
          <p:cNvPr id="4" name="Slide Number Placeholder 3">
            <a:extLst>
              <a:ext uri="{FF2B5EF4-FFF2-40B4-BE49-F238E27FC236}">
                <a16:creationId xmlns:a16="http://schemas.microsoft.com/office/drawing/2014/main" id="{977B7CDF-EF6F-F392-464E-F418D20CE93B}"/>
              </a:ext>
            </a:extLst>
          </p:cNvPr>
          <p:cNvSpPr>
            <a:spLocks noGrp="1"/>
          </p:cNvSpPr>
          <p:nvPr>
            <p:ph type="sldNum" sz="quarter" idx="12"/>
          </p:nvPr>
        </p:nvSpPr>
        <p:spPr/>
        <p:txBody>
          <a:bodyPr/>
          <a:lstStyle/>
          <a:p>
            <a:fld id="{07CE569E-9B7C-4CB9-AB80-C0841F922CFF}" type="slidenum">
              <a:rPr lang="en-US" smtClean="0"/>
              <a:t>18</a:t>
            </a:fld>
            <a:endParaRPr lang="en-US"/>
          </a:p>
        </p:txBody>
      </p:sp>
      <p:pic>
        <p:nvPicPr>
          <p:cNvPr id="1026" name="Picture 2">
            <a:extLst>
              <a:ext uri="{FF2B5EF4-FFF2-40B4-BE49-F238E27FC236}">
                <a16:creationId xmlns:a16="http://schemas.microsoft.com/office/drawing/2014/main" id="{E58E99C2-808C-DB8F-900C-122CFFCB1B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9796" y="3922286"/>
            <a:ext cx="4479927" cy="2522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2001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Readers by Cities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621157" y="2443294"/>
            <a:ext cx="3561835" cy="3970318"/>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Frankfurt: 88,772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Washington DC: 76,605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London: 79,360</a:t>
            </a:r>
            <a:endParaRPr lang="en-US" sz="1200" dirty="0">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latin typeface="Verdana" panose="020B0604030504040204" pitchFamily="34" charset="0"/>
                <a:ea typeface="Times New Roman" panose="02020603050405020304" pitchFamily="18" charset="0"/>
                <a:cs typeface="Open Sans" panose="020B0606030504020204" pitchFamily="34" charset="0"/>
              </a:rPr>
              <a:t>New York, NY: 69,582</a:t>
            </a:r>
            <a:r>
              <a:rPr lang="en-US" sz="1200" dirty="0">
                <a:effectLst/>
              </a:rPr>
              <a:t> </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Duesseldorf: 64,294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Los Angeles, CA: 43,524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Roseville, CA: 40,016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Chicago, IL: 39,735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Ashburn, VA, USA: 38,640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Las Vegas, NV: 37,698</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Stockholm: 34,162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Honolulu, HI 31,087</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Singapore: 25,133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Houston, TX: 22,178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Dallas, TX: 22,164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Seattle, WA: 21,482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Boston, MA: 21,072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Charlotte, NC: 20,006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Frisco, TX: 19,688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Madeira: 19,494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Newcastle upon Tyne: 19,326</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p:txBody>
      </p:sp>
      <p:sp>
        <p:nvSpPr>
          <p:cNvPr id="19" name="TextBox 18">
            <a:extLst>
              <a:ext uri="{FF2B5EF4-FFF2-40B4-BE49-F238E27FC236}">
                <a16:creationId xmlns:a16="http://schemas.microsoft.com/office/drawing/2014/main" id="{C90E770A-5D39-D95A-6844-3CF3E0E78936}"/>
              </a:ext>
            </a:extLst>
          </p:cNvPr>
          <p:cNvSpPr txBox="1"/>
          <p:nvPr/>
        </p:nvSpPr>
        <p:spPr>
          <a:xfrm>
            <a:off x="4297061" y="2443294"/>
            <a:ext cx="3397080" cy="4524315"/>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Dubai, UAE: 18,771</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Atlanta, GA: 18,654</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Phoenix, AZ: 18,419</a:t>
            </a:r>
            <a:endParaRPr lang="en-US" sz="1200" dirty="0">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latin typeface="Verdana" panose="020B0604030504040204" pitchFamily="34" charset="0"/>
                <a:ea typeface="Verdana" panose="020B0604030504040204" pitchFamily="34" charset="0"/>
                <a:cs typeface="Verdana" panose="020B0604030504040204" pitchFamily="34" charset="0"/>
              </a:rPr>
              <a:t>Philadelphia, PA: 18,350</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Orlando, FL: 17,524</a:t>
            </a:r>
            <a:r>
              <a:rPr lang="en-US" sz="1200" dirty="0">
                <a:effectLst/>
                <a:latin typeface="Verdana" panose="020B0604030504040204" pitchFamily="34" charset="0"/>
                <a:ea typeface="Verdana" panose="020B0604030504040204" pitchFamily="34" charset="0"/>
                <a:cs typeface="Verdana" panose="020B0604030504040204" pitchFamily="34" charset="0"/>
              </a:rPr>
              <a:t> </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Denver, CO: 17,500</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Bangkok: 16,883</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Austin, TX 15,476</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Nairobi: 15,239</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Dar es Salaam: 14,464</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San Francisco: 13,713</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Toronto: 13,452</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San Diego, CA: 13,141</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Columbus, OH: 13,053</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Portland, OR: 12,923</a:t>
            </a:r>
            <a:endParaRPr lang="en-US" sz="1200" dirty="0">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Sydney: 12,919</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Nashville, TS: 11,064</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Quezon City: 11,126</a:t>
            </a:r>
            <a:endParaRPr lang="en-US" sz="1200" dirty="0">
              <a:solidFill>
                <a:srgbClr val="444444"/>
              </a:solidFill>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Cape Town: 10,131</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Shanghai: 10,006</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      Sacramento, CA: 9,947</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     Sandton: 9,945</a:t>
            </a: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p:txBody>
      </p:sp>
      <p:pic>
        <p:nvPicPr>
          <p:cNvPr id="5" name="Picture 4" descr="A city with boats on water&#10;&#10;Description automatically generated">
            <a:extLst>
              <a:ext uri="{FF2B5EF4-FFF2-40B4-BE49-F238E27FC236}">
                <a16:creationId xmlns:a16="http://schemas.microsoft.com/office/drawing/2014/main" id="{5D656F03-5BDD-B975-3898-2764C8C43DE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525264" y="43924"/>
            <a:ext cx="3193535" cy="2123174"/>
          </a:xfrm>
          <a:prstGeom prst="rect">
            <a:avLst/>
          </a:prstGeom>
        </p:spPr>
      </p:pic>
      <p:sp>
        <p:nvSpPr>
          <p:cNvPr id="6" name="TextBox 5">
            <a:extLst>
              <a:ext uri="{FF2B5EF4-FFF2-40B4-BE49-F238E27FC236}">
                <a16:creationId xmlns:a16="http://schemas.microsoft.com/office/drawing/2014/main" id="{62649E57-883B-9ACA-523D-3AEB849EA033}"/>
              </a:ext>
            </a:extLst>
          </p:cNvPr>
          <p:cNvSpPr txBox="1"/>
          <p:nvPr/>
        </p:nvSpPr>
        <p:spPr>
          <a:xfrm>
            <a:off x="7808210" y="2397127"/>
            <a:ext cx="2217274" cy="4616648"/>
          </a:xfrm>
          <a:prstGeom prst="rect">
            <a:avLst/>
          </a:prstGeom>
          <a:noFill/>
        </p:spPr>
        <p:txBody>
          <a:bodyPr wrap="none" rtlCol="0">
            <a:spAutoFit/>
          </a:bodyPr>
          <a:lstStyle/>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Miami, FL: 9,885</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Tampa, FL: 9,634</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Milan: 9,469</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San Antonia, TX: 8,813</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Kansas City, MO: 8,848</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Kingston, Jamaica: 8,217</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Johannesburg: 8,176</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Kuala Lumpur: 8,160</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Delhi: 8,158</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Paris: 8,143</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Pune: 8,061</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Makati: 8,056</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San Jose: 7,855</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Baltimore, MD: 7,680</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Mumbai: 7,581</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Detroit, MI 7,357</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Lagos: 7,329</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Madison, WI: 7,251</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Changsha: 7,199</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Bengaluru: 7,068</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Dublin: 7,068</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Springfield, MO 7,024</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Pretoria: 6,987</a:t>
            </a:r>
            <a:endPar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endParaRPr lang="en-US" dirty="0"/>
          </a:p>
        </p:txBody>
      </p:sp>
      <p:sp>
        <p:nvSpPr>
          <p:cNvPr id="7" name="Slide Number Placeholder 6">
            <a:extLst>
              <a:ext uri="{FF2B5EF4-FFF2-40B4-BE49-F238E27FC236}">
                <a16:creationId xmlns:a16="http://schemas.microsoft.com/office/drawing/2014/main" id="{EFE82602-3990-ABDB-8629-6A750E78364A}"/>
              </a:ext>
            </a:extLst>
          </p:cNvPr>
          <p:cNvSpPr>
            <a:spLocks noGrp="1"/>
          </p:cNvSpPr>
          <p:nvPr>
            <p:ph type="sldNum" sz="quarter" idx="12"/>
          </p:nvPr>
        </p:nvSpPr>
        <p:spPr/>
        <p:txBody>
          <a:bodyPr/>
          <a:lstStyle/>
          <a:p>
            <a:fld id="{07CE569E-9B7C-4CB9-AB80-C0841F922CFF}" type="slidenum">
              <a:rPr lang="en-US" smtClean="0"/>
              <a:t>19</a:t>
            </a:fld>
            <a:endParaRPr lang="en-US"/>
          </a:p>
        </p:txBody>
      </p:sp>
    </p:spTree>
    <p:extLst>
      <p:ext uri="{BB962C8B-B14F-4D97-AF65-F5344CB8AC3E}">
        <p14:creationId xmlns:p14="http://schemas.microsoft.com/office/powerpoint/2010/main" val="1955485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227" name="Group 9226">
            <a:extLst>
              <a:ext uri="{FF2B5EF4-FFF2-40B4-BE49-F238E27FC236}">
                <a16:creationId xmlns:a16="http://schemas.microsoft.com/office/drawing/2014/main" id="{A6488523-7E91-4E0A-A823-E422305C65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9228" name="Rectangle 9227">
              <a:extLst>
                <a:ext uri="{FF2B5EF4-FFF2-40B4-BE49-F238E27FC236}">
                  <a16:creationId xmlns:a16="http://schemas.microsoft.com/office/drawing/2014/main" id="{CCC377D1-BBFE-482E-A277-A121514314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229" name="Oval 9228">
              <a:extLst>
                <a:ext uri="{FF2B5EF4-FFF2-40B4-BE49-F238E27FC236}">
                  <a16:creationId xmlns:a16="http://schemas.microsoft.com/office/drawing/2014/main" id="{85F4EFA1-472A-467D-8EE8-84159E2BA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230" name="Oval 9229">
              <a:extLst>
                <a:ext uri="{FF2B5EF4-FFF2-40B4-BE49-F238E27FC236}">
                  <a16:creationId xmlns:a16="http://schemas.microsoft.com/office/drawing/2014/main" id="{D0D1CFAC-4501-46C4-9BED-DD437D8E1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231" name="Oval 9230">
              <a:extLst>
                <a:ext uri="{FF2B5EF4-FFF2-40B4-BE49-F238E27FC236}">
                  <a16:creationId xmlns:a16="http://schemas.microsoft.com/office/drawing/2014/main" id="{0926AEC2-B110-4C38-92BC-ECA2BB20D8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232" name="Freeform 5">
              <a:extLst>
                <a:ext uri="{FF2B5EF4-FFF2-40B4-BE49-F238E27FC236}">
                  <a16:creationId xmlns:a16="http://schemas.microsoft.com/office/drawing/2014/main" id="{730CE522-F13C-4F18-92E0-E2707886E4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9234" name="Rectangle 9233">
            <a:extLst>
              <a:ext uri="{FF2B5EF4-FFF2-40B4-BE49-F238E27FC236}">
                <a16:creationId xmlns:a16="http://schemas.microsoft.com/office/drawing/2014/main" id="{B326822E-08D4-482A-94DC-6CCAC22B4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332FB96-32FA-72BD-9600-104DD130FB18}"/>
              </a:ext>
            </a:extLst>
          </p:cNvPr>
          <p:cNvSpPr>
            <a:spLocks noGrp="1"/>
          </p:cNvSpPr>
          <p:nvPr>
            <p:ph type="title"/>
          </p:nvPr>
        </p:nvSpPr>
        <p:spPr>
          <a:xfrm>
            <a:off x="7204173" y="1143000"/>
            <a:ext cx="3976734" cy="3134032"/>
          </a:xfrm>
        </p:spPr>
        <p:txBody>
          <a:bodyPr vert="horz" lIns="91440" tIns="45720" rIns="91440" bIns="45720" rtlCol="0" anchor="b">
            <a:normAutofit/>
          </a:bodyPr>
          <a:lstStyle/>
          <a:p>
            <a:r>
              <a:rPr lang="en-US" sz="6600" dirty="0"/>
              <a:t>Analytics</a:t>
            </a:r>
          </a:p>
        </p:txBody>
      </p:sp>
      <p:sp>
        <p:nvSpPr>
          <p:cNvPr id="3" name="Content Placeholder 2">
            <a:extLst>
              <a:ext uri="{FF2B5EF4-FFF2-40B4-BE49-F238E27FC236}">
                <a16:creationId xmlns:a16="http://schemas.microsoft.com/office/drawing/2014/main" id="{3A07F0F8-8601-C292-780F-5E1F894A7260}"/>
              </a:ext>
            </a:extLst>
          </p:cNvPr>
          <p:cNvSpPr>
            <a:spLocks noGrp="1"/>
          </p:cNvSpPr>
          <p:nvPr>
            <p:ph idx="1"/>
          </p:nvPr>
        </p:nvSpPr>
        <p:spPr>
          <a:xfrm>
            <a:off x="6734553" y="4473677"/>
            <a:ext cx="4446354" cy="1268144"/>
          </a:xfrm>
        </p:spPr>
        <p:txBody>
          <a:bodyPr vert="horz" lIns="91440" tIns="45720" rIns="91440" bIns="45720" rtlCol="0" anchor="t">
            <a:normAutofit/>
          </a:bodyPr>
          <a:lstStyle/>
          <a:p>
            <a:pPr marL="0" indent="0">
              <a:buNone/>
            </a:pPr>
            <a:r>
              <a:rPr lang="en-US" sz="2000" cap="all">
                <a:solidFill>
                  <a:schemeClr val="tx2">
                    <a:lumMod val="40000"/>
                    <a:lumOff val="60000"/>
                  </a:schemeClr>
                </a:solidFill>
              </a:rPr>
              <a:t>`</a:t>
            </a:r>
          </a:p>
        </p:txBody>
      </p:sp>
      <p:pic>
        <p:nvPicPr>
          <p:cNvPr id="9220" name="Picture 4">
            <a:extLst>
              <a:ext uri="{FF2B5EF4-FFF2-40B4-BE49-F238E27FC236}">
                <a16:creationId xmlns:a16="http://schemas.microsoft.com/office/drawing/2014/main" id="{F6B62B3C-34FC-186D-4947-F4E1AB8AB6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827" r="2" b="8813"/>
          <a:stretch/>
        </p:blipFill>
        <p:spPr bwMode="auto">
          <a:xfrm>
            <a:off x="1109764" y="3429001"/>
            <a:ext cx="2778032" cy="2312820"/>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18" name="Picture 2">
            <a:extLst>
              <a:ext uri="{FF2B5EF4-FFF2-40B4-BE49-F238E27FC236}">
                <a16:creationId xmlns:a16="http://schemas.microsoft.com/office/drawing/2014/main" id="{44E6A271-2FDD-14DD-9FF6-3FAB016F99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831" r="-7" b="4416"/>
          <a:stretch/>
        </p:blipFill>
        <p:spPr bwMode="auto">
          <a:xfrm>
            <a:off x="4021232" y="3429000"/>
            <a:ext cx="3049505" cy="2312820"/>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6ABE975B-2A18-C158-09E4-6C1766EA01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9765" y="676377"/>
            <a:ext cx="2778032" cy="23646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a:extLst>
              <a:ext uri="{FF2B5EF4-FFF2-40B4-BE49-F238E27FC236}">
                <a16:creationId xmlns:a16="http://schemas.microsoft.com/office/drawing/2014/main" id="{D04B1069-A981-A031-45AA-932B92FD40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32" y="676377"/>
            <a:ext cx="7229684" cy="247538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4AC4AC3C-22FD-1304-5C73-C8698518C895}"/>
              </a:ext>
            </a:extLst>
          </p:cNvPr>
          <p:cNvSpPr>
            <a:spLocks noGrp="1"/>
          </p:cNvSpPr>
          <p:nvPr>
            <p:ph type="sldNum" sz="quarter" idx="12"/>
          </p:nvPr>
        </p:nvSpPr>
        <p:spPr/>
        <p:txBody>
          <a:bodyPr/>
          <a:lstStyle/>
          <a:p>
            <a:fld id="{07CE569E-9B7C-4CB9-AB80-C0841F922CFF}" type="slidenum">
              <a:rPr lang="en-US" smtClean="0"/>
              <a:t>20</a:t>
            </a:fld>
            <a:endParaRPr lang="en-US"/>
          </a:p>
        </p:txBody>
      </p:sp>
    </p:spTree>
    <p:extLst>
      <p:ext uri="{BB962C8B-B14F-4D97-AF65-F5344CB8AC3E}">
        <p14:creationId xmlns:p14="http://schemas.microsoft.com/office/powerpoint/2010/main" val="99179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282" name="Group 11281">
            <a:extLst>
              <a:ext uri="{FF2B5EF4-FFF2-40B4-BE49-F238E27FC236}">
                <a16:creationId xmlns:a16="http://schemas.microsoft.com/office/drawing/2014/main" id="{353BC003-D6B7-4BF0-937D-4A015F6DEB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9027"/>
            <a:ext cx="12192000" cy="6867027"/>
            <a:chOff x="0" y="-2373"/>
            <a:chExt cx="12192000" cy="6867027"/>
          </a:xfrm>
        </p:grpSpPr>
        <p:sp>
          <p:nvSpPr>
            <p:cNvPr id="11284" name="Rectangle 11283">
              <a:extLst>
                <a:ext uri="{FF2B5EF4-FFF2-40B4-BE49-F238E27FC236}">
                  <a16:creationId xmlns:a16="http://schemas.microsoft.com/office/drawing/2014/main" id="{4903268C-2C5A-4507-9244-86102327B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285" name="Oval 11284">
              <a:extLst>
                <a:ext uri="{FF2B5EF4-FFF2-40B4-BE49-F238E27FC236}">
                  <a16:creationId xmlns:a16="http://schemas.microsoft.com/office/drawing/2014/main" id="{539F7113-C588-46FB-ADDE-55CEC5981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86" name="Oval 11285">
              <a:extLst>
                <a:ext uri="{FF2B5EF4-FFF2-40B4-BE49-F238E27FC236}">
                  <a16:creationId xmlns:a16="http://schemas.microsoft.com/office/drawing/2014/main" id="{B6481A55-E6DE-4B8B-9847-0230D12F7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87" name="Oval 11286">
              <a:extLst>
                <a:ext uri="{FF2B5EF4-FFF2-40B4-BE49-F238E27FC236}">
                  <a16:creationId xmlns:a16="http://schemas.microsoft.com/office/drawing/2014/main" id="{052FD8DB-2F6F-462A-9BF4-1E26C9332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88" name="Oval 11287">
              <a:extLst>
                <a:ext uri="{FF2B5EF4-FFF2-40B4-BE49-F238E27FC236}">
                  <a16:creationId xmlns:a16="http://schemas.microsoft.com/office/drawing/2014/main" id="{BE52543D-8290-40DE-990A-27CC1992A3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89" name="Oval 11288">
              <a:extLst>
                <a:ext uri="{FF2B5EF4-FFF2-40B4-BE49-F238E27FC236}">
                  <a16:creationId xmlns:a16="http://schemas.microsoft.com/office/drawing/2014/main" id="{8ECC693B-FBF3-45DD-849C-AC1B1B290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90" name="Rectangle 11289">
              <a:extLst>
                <a:ext uri="{FF2B5EF4-FFF2-40B4-BE49-F238E27FC236}">
                  <a16:creationId xmlns:a16="http://schemas.microsoft.com/office/drawing/2014/main" id="{56515BC8-A1CA-4EB4-81D8-6A891458F7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94608" y="402165"/>
              <a:ext cx="6574058"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79" name="Freeform 5">
              <a:extLst>
                <a:ext uri="{FF2B5EF4-FFF2-40B4-BE49-F238E27FC236}">
                  <a16:creationId xmlns:a16="http://schemas.microsoft.com/office/drawing/2014/main" id="{ED9E2ADE-2C74-4E7D-8701-6AE23ABD4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1291" name="Freeform 5">
              <a:extLst>
                <a:ext uri="{FF2B5EF4-FFF2-40B4-BE49-F238E27FC236}">
                  <a16:creationId xmlns:a16="http://schemas.microsoft.com/office/drawing/2014/main" id="{B7EBD6DC-7188-4268-9886-6535F41A67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1281" name="Freeform 5">
              <a:extLst>
                <a:ext uri="{FF2B5EF4-FFF2-40B4-BE49-F238E27FC236}">
                  <a16:creationId xmlns:a16="http://schemas.microsoft.com/office/drawing/2014/main" id="{493CCA32-0C37-4525-8FFC-D62C5EEFBE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F332FB96-32FA-72BD-9600-104DD130FB18}"/>
              </a:ext>
            </a:extLst>
          </p:cNvPr>
          <p:cNvSpPr>
            <a:spLocks noGrp="1"/>
          </p:cNvSpPr>
          <p:nvPr>
            <p:ph type="title"/>
          </p:nvPr>
        </p:nvSpPr>
        <p:spPr>
          <a:xfrm>
            <a:off x="1154955" y="973668"/>
            <a:ext cx="3133726" cy="1020232"/>
          </a:xfrm>
        </p:spPr>
        <p:txBody>
          <a:bodyPr vert="horz" lIns="91440" tIns="45720" rIns="91440" bIns="45720" rtlCol="0">
            <a:normAutofit fontScale="90000"/>
          </a:bodyPr>
          <a:lstStyle/>
          <a:p>
            <a:r>
              <a:rPr lang="en-US" dirty="0"/>
              <a:t>Acquisition</a:t>
            </a:r>
            <a:br>
              <a:rPr lang="en-US" dirty="0"/>
            </a:br>
            <a:r>
              <a:rPr lang="en-US" dirty="0"/>
              <a:t>Analytics</a:t>
            </a:r>
          </a:p>
        </p:txBody>
      </p:sp>
      <p:sp>
        <p:nvSpPr>
          <p:cNvPr id="3" name="Content Placeholder 2">
            <a:extLst>
              <a:ext uri="{FF2B5EF4-FFF2-40B4-BE49-F238E27FC236}">
                <a16:creationId xmlns:a16="http://schemas.microsoft.com/office/drawing/2014/main" id="{3A07F0F8-8601-C292-780F-5E1F894A7260}"/>
              </a:ext>
            </a:extLst>
          </p:cNvPr>
          <p:cNvSpPr>
            <a:spLocks noGrp="1"/>
          </p:cNvSpPr>
          <p:nvPr>
            <p:ph idx="1"/>
          </p:nvPr>
        </p:nvSpPr>
        <p:spPr>
          <a:xfrm>
            <a:off x="1154955" y="2120900"/>
            <a:ext cx="3133726" cy="3898900"/>
          </a:xfrm>
        </p:spPr>
        <p:txBody>
          <a:bodyPr vert="horz" lIns="91440" tIns="45720" rIns="91440" bIns="45720" rtlCol="0">
            <a:normAutofit/>
          </a:bodyPr>
          <a:lstStyle/>
          <a:p>
            <a:pPr marL="0" indent="0">
              <a:buNone/>
            </a:pPr>
            <a:r>
              <a:rPr lang="en-US" cap="all">
                <a:solidFill>
                  <a:schemeClr val="bg1"/>
                </a:solidFill>
              </a:rPr>
              <a:t>`</a:t>
            </a:r>
          </a:p>
        </p:txBody>
      </p:sp>
      <p:pic>
        <p:nvPicPr>
          <p:cNvPr id="11266" name="Picture 2">
            <a:extLst>
              <a:ext uri="{FF2B5EF4-FFF2-40B4-BE49-F238E27FC236}">
                <a16:creationId xmlns:a16="http://schemas.microsoft.com/office/drawing/2014/main" id="{B4BF1F27-D03F-30ED-18A2-12EF33E9766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39223" y="803751"/>
            <a:ext cx="4502301" cy="5250498"/>
          </a:xfrm>
          <a:prstGeom prst="rect">
            <a:avLst/>
          </a:prstGeom>
          <a:noFill/>
          <a:extLst>
            <a:ext uri="{909E8E84-426E-40DD-AFC4-6F175D3DCCD1}">
              <a14:hiddenFill xmlns:a14="http://schemas.microsoft.com/office/drawing/2010/main">
                <a:solidFill>
                  <a:srgbClr val="FFFFFF"/>
                </a:solidFill>
              </a14:hiddenFill>
            </a:ext>
          </a:extLst>
        </p:spPr>
      </p:pic>
      <p:sp>
        <p:nvSpPr>
          <p:cNvPr id="11283" name="Rectangle 11282">
            <a:extLst>
              <a:ext uri="{FF2B5EF4-FFF2-40B4-BE49-F238E27FC236}">
                <a16:creationId xmlns:a16="http://schemas.microsoft.com/office/drawing/2014/main" id="{5014FF2D-4863-43AA-82A7-958E9F743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B7F11CC8-0933-BB2A-86CB-2EBEF98F857C}"/>
              </a:ext>
            </a:extLst>
          </p:cNvPr>
          <p:cNvSpPr>
            <a:spLocks noGrp="1"/>
          </p:cNvSpPr>
          <p:nvPr>
            <p:ph type="sldNum" sz="quarter" idx="12"/>
          </p:nvPr>
        </p:nvSpPr>
        <p:spPr/>
        <p:txBody>
          <a:bodyPr/>
          <a:lstStyle/>
          <a:p>
            <a:fld id="{07CE569E-9B7C-4CB9-AB80-C0841F922CFF}" type="slidenum">
              <a:rPr lang="en-US" smtClean="0"/>
              <a:t>21</a:t>
            </a:fld>
            <a:endParaRPr lang="en-US"/>
          </a:p>
        </p:txBody>
      </p:sp>
    </p:spTree>
    <p:extLst>
      <p:ext uri="{BB962C8B-B14F-4D97-AF65-F5344CB8AC3E}">
        <p14:creationId xmlns:p14="http://schemas.microsoft.com/office/powerpoint/2010/main" val="83523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321" name="Group 13320">
            <a:extLst>
              <a:ext uri="{FF2B5EF4-FFF2-40B4-BE49-F238E27FC236}">
                <a16:creationId xmlns:a16="http://schemas.microsoft.com/office/drawing/2014/main" id="{EF0B0C38-1259-4AEC-B522-265C67B7E1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3322" name="Rectangle 13321">
              <a:extLst>
                <a:ext uri="{FF2B5EF4-FFF2-40B4-BE49-F238E27FC236}">
                  <a16:creationId xmlns:a16="http://schemas.microsoft.com/office/drawing/2014/main" id="{DF920FA7-F746-4E88-8DF5-E0F327F87F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323" name="Oval 13322">
              <a:extLst>
                <a:ext uri="{FF2B5EF4-FFF2-40B4-BE49-F238E27FC236}">
                  <a16:creationId xmlns:a16="http://schemas.microsoft.com/office/drawing/2014/main" id="{9928A430-0B4B-469C-A5BF-259B1B882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4" name="Oval 13323">
              <a:extLst>
                <a:ext uri="{FF2B5EF4-FFF2-40B4-BE49-F238E27FC236}">
                  <a16:creationId xmlns:a16="http://schemas.microsoft.com/office/drawing/2014/main" id="{C14068A5-EB61-44D9-8AEE-2053AB6DCC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5" name="Oval 13324">
              <a:extLst>
                <a:ext uri="{FF2B5EF4-FFF2-40B4-BE49-F238E27FC236}">
                  <a16:creationId xmlns:a16="http://schemas.microsoft.com/office/drawing/2014/main" id="{FA83CADC-6A30-4966-97A2-7890A1BAEB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6" name="Freeform 5">
              <a:extLst>
                <a:ext uri="{FF2B5EF4-FFF2-40B4-BE49-F238E27FC236}">
                  <a16:creationId xmlns:a16="http://schemas.microsoft.com/office/drawing/2014/main" id="{E8B22A6D-1F5E-4819-9D42-B2DB82B6B4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328" name="Rectangle 13327">
            <a:extLst>
              <a:ext uri="{FF2B5EF4-FFF2-40B4-BE49-F238E27FC236}">
                <a16:creationId xmlns:a16="http://schemas.microsoft.com/office/drawing/2014/main" id="{19A1B461-788F-4C1B-B9FD-002300488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0" name="Rectangle 13329">
            <a:extLst>
              <a:ext uri="{FF2B5EF4-FFF2-40B4-BE49-F238E27FC236}">
                <a16:creationId xmlns:a16="http://schemas.microsoft.com/office/drawing/2014/main" id="{F5AC87AD-DBCB-4785-85EB-52357CC98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332" name="Oval 13331">
            <a:extLst>
              <a:ext uri="{FF2B5EF4-FFF2-40B4-BE49-F238E27FC236}">
                <a16:creationId xmlns:a16="http://schemas.microsoft.com/office/drawing/2014/main" id="{F0B1E167-7C46-49B2-81B1-85553209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4" name="Oval 13333">
            <a:extLst>
              <a:ext uri="{FF2B5EF4-FFF2-40B4-BE49-F238E27FC236}">
                <a16:creationId xmlns:a16="http://schemas.microsoft.com/office/drawing/2014/main" id="{E7D26D0E-8E73-4C52-A25A-FA4F892FD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6" name="Freeform 5">
            <a:extLst>
              <a:ext uri="{FF2B5EF4-FFF2-40B4-BE49-F238E27FC236}">
                <a16:creationId xmlns:a16="http://schemas.microsoft.com/office/drawing/2014/main" id="{BD18F43C-1686-41A2-B5B7-ACCA3D0D76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3338" name="Freeform 5">
            <a:extLst>
              <a:ext uri="{FF2B5EF4-FFF2-40B4-BE49-F238E27FC236}">
                <a16:creationId xmlns:a16="http://schemas.microsoft.com/office/drawing/2014/main" id="{600719C4-94EF-484D-B445-651DB46CA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800000">
            <a:off x="457200" y="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3340" name="Freeform 5">
            <a:extLst>
              <a:ext uri="{FF2B5EF4-FFF2-40B4-BE49-F238E27FC236}">
                <a16:creationId xmlns:a16="http://schemas.microsoft.com/office/drawing/2014/main" id="{D4F6EF1C-3A3C-4A43-8589-36603CB36E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F332FB96-32FA-72BD-9600-104DD130FB18}"/>
              </a:ext>
            </a:extLst>
          </p:cNvPr>
          <p:cNvSpPr>
            <a:spLocks noGrp="1"/>
          </p:cNvSpPr>
          <p:nvPr>
            <p:ph type="title"/>
          </p:nvPr>
        </p:nvSpPr>
        <p:spPr>
          <a:xfrm>
            <a:off x="649975" y="4517136"/>
            <a:ext cx="10893095" cy="1174947"/>
          </a:xfrm>
        </p:spPr>
        <p:txBody>
          <a:bodyPr vert="horz" lIns="91440" tIns="45720" rIns="91440" bIns="45720" rtlCol="0" anchor="b">
            <a:normAutofit/>
          </a:bodyPr>
          <a:lstStyle/>
          <a:p>
            <a:r>
              <a:rPr lang="en-US" sz="6000" dirty="0"/>
              <a:t>Traffic Analytics</a:t>
            </a:r>
          </a:p>
        </p:txBody>
      </p:sp>
      <p:sp>
        <p:nvSpPr>
          <p:cNvPr id="3" name="Content Placeholder 2">
            <a:extLst>
              <a:ext uri="{FF2B5EF4-FFF2-40B4-BE49-F238E27FC236}">
                <a16:creationId xmlns:a16="http://schemas.microsoft.com/office/drawing/2014/main" id="{3A07F0F8-8601-C292-780F-5E1F894A7260}"/>
              </a:ext>
            </a:extLst>
          </p:cNvPr>
          <p:cNvSpPr>
            <a:spLocks noGrp="1"/>
          </p:cNvSpPr>
          <p:nvPr>
            <p:ph idx="1"/>
          </p:nvPr>
        </p:nvSpPr>
        <p:spPr>
          <a:xfrm>
            <a:off x="649976" y="5692877"/>
            <a:ext cx="10893095" cy="535304"/>
          </a:xfrm>
        </p:spPr>
        <p:txBody>
          <a:bodyPr vert="horz" lIns="91440" tIns="45720" rIns="91440" bIns="45720" rtlCol="0" anchor="t">
            <a:normAutofit/>
          </a:bodyPr>
          <a:lstStyle/>
          <a:p>
            <a:pPr marL="0" indent="0">
              <a:buNone/>
            </a:pPr>
            <a:r>
              <a:rPr lang="en-US" cap="all">
                <a:solidFill>
                  <a:schemeClr val="tx2">
                    <a:lumMod val="40000"/>
                    <a:lumOff val="60000"/>
                  </a:schemeClr>
                </a:solidFill>
              </a:rPr>
              <a:t>`</a:t>
            </a:r>
          </a:p>
        </p:txBody>
      </p:sp>
      <p:pic>
        <p:nvPicPr>
          <p:cNvPr id="13316" name="Picture 4">
            <a:extLst>
              <a:ext uri="{FF2B5EF4-FFF2-40B4-BE49-F238E27FC236}">
                <a16:creationId xmlns:a16="http://schemas.microsoft.com/office/drawing/2014/main" id="{3EF361DC-E2D1-3DDC-FE8B-A98439A47F8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1110" y="954496"/>
            <a:ext cx="5448111" cy="2478889"/>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pic>
        <p:nvPicPr>
          <p:cNvPr id="13314" name="Picture 2">
            <a:extLst>
              <a:ext uri="{FF2B5EF4-FFF2-40B4-BE49-F238E27FC236}">
                <a16:creationId xmlns:a16="http://schemas.microsoft.com/office/drawing/2014/main" id="{B7C72448-0280-2DB7-43E4-4965EFD84C7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693214" y="473338"/>
            <a:ext cx="4329587" cy="3439617"/>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sp>
        <p:nvSpPr>
          <p:cNvPr id="13342" name="Rectangle 13341">
            <a:extLst>
              <a:ext uri="{FF2B5EF4-FFF2-40B4-BE49-F238E27FC236}">
                <a16:creationId xmlns:a16="http://schemas.microsoft.com/office/drawing/2014/main" id="{C93481BC-7012-48F5-8642-E151171C8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691CF61F-E301-C435-DA6A-92EE663766D8}"/>
              </a:ext>
            </a:extLst>
          </p:cNvPr>
          <p:cNvSpPr>
            <a:spLocks noGrp="1"/>
          </p:cNvSpPr>
          <p:nvPr>
            <p:ph type="sldNum" sz="quarter" idx="12"/>
          </p:nvPr>
        </p:nvSpPr>
        <p:spPr/>
        <p:txBody>
          <a:bodyPr/>
          <a:lstStyle/>
          <a:p>
            <a:fld id="{07CE569E-9B7C-4CB9-AB80-C0841F922CFF}" type="slidenum">
              <a:rPr lang="en-US" smtClean="0"/>
              <a:t>22</a:t>
            </a:fld>
            <a:endParaRPr lang="en-US"/>
          </a:p>
        </p:txBody>
      </p:sp>
    </p:spTree>
    <p:extLst>
      <p:ext uri="{BB962C8B-B14F-4D97-AF65-F5344CB8AC3E}">
        <p14:creationId xmlns:p14="http://schemas.microsoft.com/office/powerpoint/2010/main" val="154109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321" name="Group 13320">
            <a:extLst>
              <a:ext uri="{FF2B5EF4-FFF2-40B4-BE49-F238E27FC236}">
                <a16:creationId xmlns:a16="http://schemas.microsoft.com/office/drawing/2014/main" id="{EF0B0C38-1259-4AEC-B522-265C67B7E1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3322" name="Rectangle 13321">
              <a:extLst>
                <a:ext uri="{FF2B5EF4-FFF2-40B4-BE49-F238E27FC236}">
                  <a16:creationId xmlns:a16="http://schemas.microsoft.com/office/drawing/2014/main" id="{DF920FA7-F746-4E88-8DF5-E0F327F87F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323" name="Oval 13322">
              <a:extLst>
                <a:ext uri="{FF2B5EF4-FFF2-40B4-BE49-F238E27FC236}">
                  <a16:creationId xmlns:a16="http://schemas.microsoft.com/office/drawing/2014/main" id="{9928A430-0B4B-469C-A5BF-259B1B882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4" name="Oval 13323">
              <a:extLst>
                <a:ext uri="{FF2B5EF4-FFF2-40B4-BE49-F238E27FC236}">
                  <a16:creationId xmlns:a16="http://schemas.microsoft.com/office/drawing/2014/main" id="{C14068A5-EB61-44D9-8AEE-2053AB6DCC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5" name="Oval 13324">
              <a:extLst>
                <a:ext uri="{FF2B5EF4-FFF2-40B4-BE49-F238E27FC236}">
                  <a16:creationId xmlns:a16="http://schemas.microsoft.com/office/drawing/2014/main" id="{FA83CADC-6A30-4966-97A2-7890A1BAEB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6" name="Freeform 5">
              <a:extLst>
                <a:ext uri="{FF2B5EF4-FFF2-40B4-BE49-F238E27FC236}">
                  <a16:creationId xmlns:a16="http://schemas.microsoft.com/office/drawing/2014/main" id="{E8B22A6D-1F5E-4819-9D42-B2DB82B6B4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328" name="Rectangle 13327">
            <a:extLst>
              <a:ext uri="{FF2B5EF4-FFF2-40B4-BE49-F238E27FC236}">
                <a16:creationId xmlns:a16="http://schemas.microsoft.com/office/drawing/2014/main" id="{19A1B461-788F-4C1B-B9FD-002300488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0" name="Rectangle 13329">
            <a:extLst>
              <a:ext uri="{FF2B5EF4-FFF2-40B4-BE49-F238E27FC236}">
                <a16:creationId xmlns:a16="http://schemas.microsoft.com/office/drawing/2014/main" id="{F5AC87AD-DBCB-4785-85EB-52357CC98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332" name="Oval 13331">
            <a:extLst>
              <a:ext uri="{FF2B5EF4-FFF2-40B4-BE49-F238E27FC236}">
                <a16:creationId xmlns:a16="http://schemas.microsoft.com/office/drawing/2014/main" id="{F0B1E167-7C46-49B2-81B1-85553209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4" name="Oval 13333">
            <a:extLst>
              <a:ext uri="{FF2B5EF4-FFF2-40B4-BE49-F238E27FC236}">
                <a16:creationId xmlns:a16="http://schemas.microsoft.com/office/drawing/2014/main" id="{E7D26D0E-8E73-4C52-A25A-FA4F892FD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6" name="Freeform 5">
            <a:extLst>
              <a:ext uri="{FF2B5EF4-FFF2-40B4-BE49-F238E27FC236}">
                <a16:creationId xmlns:a16="http://schemas.microsoft.com/office/drawing/2014/main" id="{BD18F43C-1686-41A2-B5B7-ACCA3D0D76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3338" name="Freeform 5">
            <a:extLst>
              <a:ext uri="{FF2B5EF4-FFF2-40B4-BE49-F238E27FC236}">
                <a16:creationId xmlns:a16="http://schemas.microsoft.com/office/drawing/2014/main" id="{600719C4-94EF-484D-B445-651DB46CA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800000">
            <a:off x="457200" y="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3340" name="Freeform 5">
            <a:extLst>
              <a:ext uri="{FF2B5EF4-FFF2-40B4-BE49-F238E27FC236}">
                <a16:creationId xmlns:a16="http://schemas.microsoft.com/office/drawing/2014/main" id="{D4F6EF1C-3A3C-4A43-8589-36603CB36E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F332FB96-32FA-72BD-9600-104DD130FB18}"/>
              </a:ext>
            </a:extLst>
          </p:cNvPr>
          <p:cNvSpPr>
            <a:spLocks noGrp="1"/>
          </p:cNvSpPr>
          <p:nvPr>
            <p:ph type="title"/>
          </p:nvPr>
        </p:nvSpPr>
        <p:spPr>
          <a:xfrm>
            <a:off x="649975" y="4517136"/>
            <a:ext cx="10893095" cy="1174947"/>
          </a:xfrm>
        </p:spPr>
        <p:txBody>
          <a:bodyPr vert="horz" lIns="91440" tIns="45720" rIns="91440" bIns="45720" rtlCol="0" anchor="b">
            <a:normAutofit/>
          </a:bodyPr>
          <a:lstStyle/>
          <a:p>
            <a:r>
              <a:rPr lang="en-US" sz="6000" dirty="0"/>
              <a:t>Click Analytics</a:t>
            </a:r>
          </a:p>
        </p:txBody>
      </p:sp>
      <p:sp>
        <p:nvSpPr>
          <p:cNvPr id="3" name="Content Placeholder 2">
            <a:extLst>
              <a:ext uri="{FF2B5EF4-FFF2-40B4-BE49-F238E27FC236}">
                <a16:creationId xmlns:a16="http://schemas.microsoft.com/office/drawing/2014/main" id="{3A07F0F8-8601-C292-780F-5E1F894A7260}"/>
              </a:ext>
            </a:extLst>
          </p:cNvPr>
          <p:cNvSpPr>
            <a:spLocks noGrp="1"/>
          </p:cNvSpPr>
          <p:nvPr>
            <p:ph idx="1"/>
          </p:nvPr>
        </p:nvSpPr>
        <p:spPr>
          <a:xfrm>
            <a:off x="649976" y="5692877"/>
            <a:ext cx="10893095" cy="535304"/>
          </a:xfrm>
        </p:spPr>
        <p:txBody>
          <a:bodyPr vert="horz" lIns="91440" tIns="45720" rIns="91440" bIns="45720" rtlCol="0" anchor="t">
            <a:normAutofit/>
          </a:bodyPr>
          <a:lstStyle/>
          <a:p>
            <a:pPr marL="0" indent="0">
              <a:buNone/>
            </a:pPr>
            <a:r>
              <a:rPr lang="en-US" cap="all">
                <a:solidFill>
                  <a:schemeClr val="tx2">
                    <a:lumMod val="40000"/>
                    <a:lumOff val="60000"/>
                  </a:schemeClr>
                </a:solidFill>
              </a:rPr>
              <a:t>`</a:t>
            </a:r>
          </a:p>
        </p:txBody>
      </p:sp>
      <p:pic>
        <p:nvPicPr>
          <p:cNvPr id="13314" name="Picture 2">
            <a:extLst>
              <a:ext uri="{FF2B5EF4-FFF2-40B4-BE49-F238E27FC236}">
                <a16:creationId xmlns:a16="http://schemas.microsoft.com/office/drawing/2014/main" id="{B7C72448-0280-2DB7-43E4-4965EFD84C7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93214" y="473338"/>
            <a:ext cx="4329587" cy="3439617"/>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sp>
        <p:nvSpPr>
          <p:cNvPr id="13342" name="Rectangle 13341">
            <a:extLst>
              <a:ext uri="{FF2B5EF4-FFF2-40B4-BE49-F238E27FC236}">
                <a16:creationId xmlns:a16="http://schemas.microsoft.com/office/drawing/2014/main" id="{C93481BC-7012-48F5-8642-E151171C8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362" name="Picture 2">
            <a:extLst>
              <a:ext uri="{FF2B5EF4-FFF2-40B4-BE49-F238E27FC236}">
                <a16:creationId xmlns:a16="http://schemas.microsoft.com/office/drawing/2014/main" id="{DAA916DE-332E-6460-DA38-D563D40309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24" y="-147219"/>
            <a:ext cx="11185919" cy="46608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409AE06-EDFF-14DD-84D1-48A0A4EF7FE2}"/>
              </a:ext>
            </a:extLst>
          </p:cNvPr>
          <p:cNvSpPr>
            <a:spLocks noGrp="1"/>
          </p:cNvSpPr>
          <p:nvPr>
            <p:ph type="sldNum" sz="quarter" idx="12"/>
          </p:nvPr>
        </p:nvSpPr>
        <p:spPr/>
        <p:txBody>
          <a:bodyPr/>
          <a:lstStyle/>
          <a:p>
            <a:fld id="{07CE569E-9B7C-4CB9-AB80-C0841F922CFF}" type="slidenum">
              <a:rPr lang="en-US" smtClean="0"/>
              <a:t>23</a:t>
            </a:fld>
            <a:endParaRPr lang="en-US"/>
          </a:p>
        </p:txBody>
      </p:sp>
    </p:spTree>
    <p:extLst>
      <p:ext uri="{BB962C8B-B14F-4D97-AF65-F5344CB8AC3E}">
        <p14:creationId xmlns:p14="http://schemas.microsoft.com/office/powerpoint/2010/main" val="135231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431" name="Group 17430">
            <a:extLst>
              <a:ext uri="{FF2B5EF4-FFF2-40B4-BE49-F238E27FC236}">
                <a16:creationId xmlns:a16="http://schemas.microsoft.com/office/drawing/2014/main" id="{5A992EA8-A2AE-480C-BFF9-7B13464397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7432" name="Rectangle 17431">
              <a:extLst>
                <a:ext uri="{FF2B5EF4-FFF2-40B4-BE49-F238E27FC236}">
                  <a16:creationId xmlns:a16="http://schemas.microsoft.com/office/drawing/2014/main" id="{0F6F97DA-7406-453D-9AB4-28B0891BB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433" name="Oval 17432">
              <a:extLst>
                <a:ext uri="{FF2B5EF4-FFF2-40B4-BE49-F238E27FC236}">
                  <a16:creationId xmlns:a16="http://schemas.microsoft.com/office/drawing/2014/main" id="{31D171A9-30C8-4156-8EAF-50888EBE7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34" name="Oval 17433">
              <a:extLst>
                <a:ext uri="{FF2B5EF4-FFF2-40B4-BE49-F238E27FC236}">
                  <a16:creationId xmlns:a16="http://schemas.microsoft.com/office/drawing/2014/main" id="{C52A6C74-8DC4-4902-962C-0DAFD7F9B5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35" name="Oval 17434">
              <a:extLst>
                <a:ext uri="{FF2B5EF4-FFF2-40B4-BE49-F238E27FC236}">
                  <a16:creationId xmlns:a16="http://schemas.microsoft.com/office/drawing/2014/main" id="{D34C65DE-5132-426E-9E92-81CB9EFF8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36" name="Oval 17435">
              <a:extLst>
                <a:ext uri="{FF2B5EF4-FFF2-40B4-BE49-F238E27FC236}">
                  <a16:creationId xmlns:a16="http://schemas.microsoft.com/office/drawing/2014/main" id="{463FE9C4-150E-4C97-A21E-53B7CD261A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37" name="Oval 17436">
              <a:extLst>
                <a:ext uri="{FF2B5EF4-FFF2-40B4-BE49-F238E27FC236}">
                  <a16:creationId xmlns:a16="http://schemas.microsoft.com/office/drawing/2014/main" id="{F4DD7FA2-5B3A-4DD2-BA1A-735CC86BAA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38" name="Freeform 5">
              <a:extLst>
                <a:ext uri="{FF2B5EF4-FFF2-40B4-BE49-F238E27FC236}">
                  <a16:creationId xmlns:a16="http://schemas.microsoft.com/office/drawing/2014/main" id="{B11D6824-D097-439B-9956-5436E5111A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7439" name="Rectangle 17438">
            <a:extLst>
              <a:ext uri="{FF2B5EF4-FFF2-40B4-BE49-F238E27FC236}">
                <a16:creationId xmlns:a16="http://schemas.microsoft.com/office/drawing/2014/main" id="{5669AB50-4CAD-4D10-A09A-A0C01AF9E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332FB96-32FA-72BD-9600-104DD130FB18}"/>
              </a:ext>
            </a:extLst>
          </p:cNvPr>
          <p:cNvSpPr>
            <a:spLocks noGrp="1"/>
          </p:cNvSpPr>
          <p:nvPr>
            <p:ph type="title"/>
          </p:nvPr>
        </p:nvSpPr>
        <p:spPr>
          <a:xfrm>
            <a:off x="7007145" y="1241266"/>
            <a:ext cx="4535926" cy="3153753"/>
          </a:xfrm>
        </p:spPr>
        <p:txBody>
          <a:bodyPr vert="horz" lIns="91440" tIns="45720" rIns="91440" bIns="45720" rtlCol="0" anchor="b">
            <a:normAutofit/>
          </a:bodyPr>
          <a:lstStyle/>
          <a:p>
            <a:r>
              <a:rPr lang="en-US" sz="5400" b="0" i="0" kern="1200" dirty="0">
                <a:solidFill>
                  <a:schemeClr val="bg2"/>
                </a:solidFill>
                <a:latin typeface="+mj-lt"/>
                <a:ea typeface="+mj-ea"/>
                <a:cs typeface="+mj-cs"/>
              </a:rPr>
              <a:t>Browser Analytics</a:t>
            </a:r>
          </a:p>
        </p:txBody>
      </p:sp>
      <p:sp>
        <p:nvSpPr>
          <p:cNvPr id="3" name="Content Placeholder 2">
            <a:extLst>
              <a:ext uri="{FF2B5EF4-FFF2-40B4-BE49-F238E27FC236}">
                <a16:creationId xmlns:a16="http://schemas.microsoft.com/office/drawing/2014/main" id="{3A07F0F8-8601-C292-780F-5E1F894A7260}"/>
              </a:ext>
            </a:extLst>
          </p:cNvPr>
          <p:cNvSpPr>
            <a:spLocks noGrp="1"/>
          </p:cNvSpPr>
          <p:nvPr>
            <p:ph idx="1"/>
          </p:nvPr>
        </p:nvSpPr>
        <p:spPr>
          <a:xfrm>
            <a:off x="7007145" y="4591665"/>
            <a:ext cx="4535926" cy="1622322"/>
          </a:xfrm>
        </p:spPr>
        <p:txBody>
          <a:bodyPr vert="horz" lIns="91440" tIns="45720" rIns="91440" bIns="45720" rtlCol="0" anchor="t">
            <a:normAutofit/>
          </a:bodyPr>
          <a:lstStyle/>
          <a:p>
            <a:pPr marL="0" indent="0">
              <a:buNone/>
            </a:pPr>
            <a:r>
              <a:rPr lang="en-US" b="0" i="0" kern="1200" cap="all" dirty="0">
                <a:solidFill>
                  <a:schemeClr val="accent1"/>
                </a:solidFill>
                <a:latin typeface="+mn-lt"/>
                <a:ea typeface="+mn-ea"/>
                <a:cs typeface="+mn-cs"/>
              </a:rPr>
              <a:t>`</a:t>
            </a:r>
          </a:p>
        </p:txBody>
      </p:sp>
      <p:grpSp>
        <p:nvGrpSpPr>
          <p:cNvPr id="17440" name="Group 17439">
            <a:extLst>
              <a:ext uri="{FF2B5EF4-FFF2-40B4-BE49-F238E27FC236}">
                <a16:creationId xmlns:a16="http://schemas.microsoft.com/office/drawing/2014/main" id="{2169BF4F-FA69-4E06-93B5-C5B81BD762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832" y="396837"/>
            <a:ext cx="6451504" cy="6058999"/>
            <a:chOff x="423332" y="396837"/>
            <a:chExt cx="6451504" cy="6058999"/>
          </a:xfrm>
        </p:grpSpPr>
        <p:sp>
          <p:nvSpPr>
            <p:cNvPr id="17441" name="Rectangle 17440">
              <a:extLst>
                <a:ext uri="{FF2B5EF4-FFF2-40B4-BE49-F238E27FC236}">
                  <a16:creationId xmlns:a16="http://schemas.microsoft.com/office/drawing/2014/main" id="{5D9C4CA6-15F9-4BC3-936C-F4C75E36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593738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42" name="Freeform 5">
              <a:extLst>
                <a:ext uri="{FF2B5EF4-FFF2-40B4-BE49-F238E27FC236}">
                  <a16:creationId xmlns:a16="http://schemas.microsoft.com/office/drawing/2014/main" id="{879461D6-F966-4977-B19A-EA3390368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3161515"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7443" name="Freeform 5">
              <a:extLst>
                <a:ext uri="{FF2B5EF4-FFF2-40B4-BE49-F238E27FC236}">
                  <a16:creationId xmlns:a16="http://schemas.microsoft.com/office/drawing/2014/main" id="{120109CC-85DE-4FEB-89DA-3E04B81057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5004670"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pic>
        <p:nvPicPr>
          <p:cNvPr id="17410" name="Picture 2">
            <a:extLst>
              <a:ext uri="{FF2B5EF4-FFF2-40B4-BE49-F238E27FC236}">
                <a16:creationId xmlns:a16="http://schemas.microsoft.com/office/drawing/2014/main" id="{6C1BDC5F-CBCF-3642-79CD-69DFE0D226A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8984" y="939114"/>
            <a:ext cx="5327595" cy="527487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6B86E86-A378-232C-5500-1C4E2C93C52D}"/>
              </a:ext>
            </a:extLst>
          </p:cNvPr>
          <p:cNvSpPr>
            <a:spLocks noGrp="1"/>
          </p:cNvSpPr>
          <p:nvPr>
            <p:ph type="sldNum" sz="quarter" idx="12"/>
          </p:nvPr>
        </p:nvSpPr>
        <p:spPr/>
        <p:txBody>
          <a:bodyPr/>
          <a:lstStyle/>
          <a:p>
            <a:fld id="{07CE569E-9B7C-4CB9-AB80-C0841F922CFF}" type="slidenum">
              <a:rPr lang="en-US" smtClean="0"/>
              <a:t>24</a:t>
            </a:fld>
            <a:endParaRPr lang="en-US"/>
          </a:p>
        </p:txBody>
      </p:sp>
    </p:spTree>
    <p:extLst>
      <p:ext uri="{BB962C8B-B14F-4D97-AF65-F5344CB8AC3E}">
        <p14:creationId xmlns:p14="http://schemas.microsoft.com/office/powerpoint/2010/main" val="192716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Happy Clients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564292" y="2420983"/>
            <a:ext cx="3561835" cy="4154984"/>
          </a:xfrm>
          <a:prstGeom prst="rect">
            <a:avLst/>
          </a:prstGeom>
          <a:noFill/>
        </p:spPr>
        <p:txBody>
          <a:bodyPr wrap="square">
            <a:spAutoFit/>
          </a:bodyPr>
          <a:lstStyle/>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Tourism Authority of Thailand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Bahamas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Indonesia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Seychelles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Vanilla Island Tourism Organization</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Brunei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Guam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Jordan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Hawaii Tourism Association</a:t>
            </a: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Saudi Ministry of Tourism </a:t>
            </a:r>
          </a:p>
          <a:p>
            <a:pPr algn="l" fontAlgn="base">
              <a:buFont typeface="Arial" panose="020B0604020202020204" pitchFamily="34" charset="0"/>
              <a:buChar char="•"/>
            </a:pPr>
            <a:r>
              <a:rPr lang="en-US" sz="1200" dirty="0" err="1">
                <a:solidFill>
                  <a:srgbClr val="444444"/>
                </a:solidFill>
                <a:highlight>
                  <a:srgbClr val="EAEAEA"/>
                </a:highlight>
                <a:latin typeface="Open Sans" panose="020B0606030504020204" pitchFamily="34" charset="0"/>
              </a:rPr>
              <a:t>Saudia</a:t>
            </a:r>
            <a:r>
              <a:rPr lang="en-US" sz="1200" dirty="0">
                <a:solidFill>
                  <a:srgbClr val="444444"/>
                </a:solidFill>
                <a:highlight>
                  <a:srgbClr val="EAEAEA"/>
                </a:highlight>
                <a:latin typeface="Open Sans" panose="020B0606030504020204" pitchFamily="34" charset="0"/>
              </a:rPr>
              <a:t> Airlines</a:t>
            </a: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Etihad </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California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City of Baden Baden </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IIPT</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Sandals Resorts</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ACE MICE</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OTDYKH</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ECPAT</a:t>
            </a:r>
          </a:p>
          <a:p>
            <a:pPr algn="l" fontAlgn="base">
              <a:buFont typeface="Arial" panose="020B0604020202020204" pitchFamily="34" charset="0"/>
              <a:buChar char="•"/>
            </a:pPr>
            <a:r>
              <a:rPr lang="en-US" sz="1200" dirty="0" err="1">
                <a:solidFill>
                  <a:srgbClr val="444444"/>
                </a:solidFill>
                <a:highlight>
                  <a:srgbClr val="EAEAEA"/>
                </a:highlight>
                <a:latin typeface="Open Sans" panose="020B0606030504020204" pitchFamily="34" charset="0"/>
              </a:rPr>
              <a:t>Simpleview</a:t>
            </a:r>
            <a:endParaRPr lang="en-US" sz="1200" dirty="0">
              <a:solidFill>
                <a:srgbClr val="444444"/>
              </a:solidFill>
              <a:highlight>
                <a:srgbClr val="EAEAEA"/>
              </a:highlight>
              <a:latin typeface="Open Sans" panose="020B0606030504020204" pitchFamily="34" charset="0"/>
            </a:endParaRPr>
          </a:p>
          <a:p>
            <a:pPr algn="l" fontAlgn="base">
              <a:buFont typeface="Arial" panose="020B0604020202020204" pitchFamily="34" charset="0"/>
              <a:buChar char="•"/>
            </a:pPr>
            <a:r>
              <a:rPr lang="en-US" sz="1200" b="0" i="0" dirty="0" err="1">
                <a:solidFill>
                  <a:srgbClr val="444444"/>
                </a:solidFill>
                <a:effectLst/>
                <a:highlight>
                  <a:srgbClr val="EAEAEA"/>
                </a:highlight>
                <a:latin typeface="Open Sans" panose="020B0606030504020204" pitchFamily="34" charset="0"/>
              </a:rPr>
              <a:t>Finpartners</a:t>
            </a:r>
            <a:endParaRPr lang="en-US" sz="12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r>
              <a:rPr lang="en-US" sz="1200" dirty="0" err="1">
                <a:solidFill>
                  <a:srgbClr val="444444"/>
                </a:solidFill>
                <a:highlight>
                  <a:srgbClr val="EAEAEA"/>
                </a:highlight>
                <a:latin typeface="Open Sans" panose="020B0606030504020204" pitchFamily="34" charset="0"/>
              </a:rPr>
              <a:t>Edeman</a:t>
            </a:r>
            <a:r>
              <a:rPr lang="en-US" sz="1200" dirty="0">
                <a:solidFill>
                  <a:srgbClr val="444444"/>
                </a:solidFill>
                <a:highlight>
                  <a:srgbClr val="EAEAEA"/>
                </a:highlight>
                <a:latin typeface="Open Sans" panose="020B0606030504020204" pitchFamily="34" charset="0"/>
              </a:rPr>
              <a:t> PR</a:t>
            </a:r>
            <a:endParaRPr lang="en-US" sz="1200" b="0" i="0" dirty="0">
              <a:solidFill>
                <a:srgbClr val="444444"/>
              </a:solidFill>
              <a:effectLst/>
              <a:highlight>
                <a:srgbClr val="EAEAEA"/>
              </a:highlight>
              <a:latin typeface="Open Sans" panose="020B0606030504020204" pitchFamily="34" charset="0"/>
            </a:endParaRPr>
          </a:p>
        </p:txBody>
      </p:sp>
      <p:sp>
        <p:nvSpPr>
          <p:cNvPr id="19" name="TextBox 18">
            <a:extLst>
              <a:ext uri="{FF2B5EF4-FFF2-40B4-BE49-F238E27FC236}">
                <a16:creationId xmlns:a16="http://schemas.microsoft.com/office/drawing/2014/main" id="{C90E770A-5D39-D95A-6844-3CF3E0E78936}"/>
              </a:ext>
            </a:extLst>
          </p:cNvPr>
          <p:cNvSpPr txBox="1"/>
          <p:nvPr/>
        </p:nvSpPr>
        <p:spPr>
          <a:xfrm>
            <a:off x="4297061" y="2443294"/>
            <a:ext cx="3397080" cy="4616648"/>
          </a:xfrm>
          <a:prstGeom prst="rect">
            <a:avLst/>
          </a:prstGeom>
          <a:noFill/>
        </p:spPr>
        <p:txBody>
          <a:bodyPr wrap="square">
            <a:spAutoFit/>
          </a:bodyPr>
          <a:lstStyle/>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Malta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Nepal Tourism Board</a:t>
            </a:r>
            <a:endParaRPr lang="en-US" sz="1200" b="0" i="0" dirty="0">
              <a:solidFill>
                <a:srgbClr val="444444"/>
              </a:solidFill>
              <a:highlight>
                <a:srgbClr val="FFFFFF"/>
              </a:highlight>
              <a:latin typeface="Times New Roman" panose="02020603050405020304" pitchFamily="18" charset="0"/>
            </a:endParaRP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Bhutan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Hong Kong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Cape Town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Jamaica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Jamaica Minister of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Bahrain Convention Center</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JATA </a:t>
            </a:r>
            <a:r>
              <a:rPr lang="en-US" sz="1200" b="0" i="0" dirty="0" err="1">
                <a:solidFill>
                  <a:srgbClr val="444444"/>
                </a:solidFill>
                <a:effectLst/>
                <a:highlight>
                  <a:srgbClr val="EAEAEA"/>
                </a:highlight>
                <a:latin typeface="Open Sans" panose="020B0606030504020204" pitchFamily="34" charset="0"/>
              </a:rPr>
              <a:t>Japam</a:t>
            </a:r>
            <a:r>
              <a:rPr lang="en-US" sz="1200" b="0" i="0" dirty="0">
                <a:solidFill>
                  <a:srgbClr val="444444"/>
                </a:solidFill>
                <a:effectLst/>
                <a:highlight>
                  <a:srgbClr val="EAEAEA"/>
                </a:highlight>
                <a:latin typeface="Open Sans" panose="020B0606030504020204" pitchFamily="34" charset="0"/>
              </a:rPr>
              <a:t> Tourism Expo</a:t>
            </a:r>
          </a:p>
          <a:p>
            <a:pPr algn="l" fontAlgn="base">
              <a:buFont typeface="Arial" panose="020B0604020202020204" pitchFamily="34" charset="0"/>
              <a:buChar char="•"/>
            </a:pPr>
            <a:r>
              <a:rPr lang="en-US" sz="1200" b="0" i="0" dirty="0" err="1">
                <a:solidFill>
                  <a:srgbClr val="444444"/>
                </a:solidFill>
                <a:effectLst/>
                <a:highlight>
                  <a:srgbClr val="EAEAEA"/>
                </a:highlight>
                <a:latin typeface="Open Sans" panose="020B0606030504020204" pitchFamily="34" charset="0"/>
              </a:rPr>
              <a:t>Jetwings</a:t>
            </a:r>
            <a:r>
              <a:rPr lang="en-US" sz="1200" b="0" i="0" dirty="0">
                <a:solidFill>
                  <a:srgbClr val="444444"/>
                </a:solidFill>
                <a:effectLst/>
                <a:highlight>
                  <a:srgbClr val="EAEAEA"/>
                </a:highlight>
                <a:latin typeface="Open Sans" panose="020B0606030504020204" pitchFamily="34" charset="0"/>
              </a:rPr>
              <a:t> Sri Lanka</a:t>
            </a:r>
          </a:p>
          <a:p>
            <a:pPr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Rajasthan Chief Minister</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City of </a:t>
            </a:r>
            <a:r>
              <a:rPr lang="en-US" sz="1200" b="0" i="0" dirty="0" err="1">
                <a:solidFill>
                  <a:srgbClr val="444444"/>
                </a:solidFill>
                <a:effectLst/>
                <a:highlight>
                  <a:srgbClr val="EAEAEA"/>
                </a:highlight>
                <a:latin typeface="Open Sans" panose="020B0606030504020204" pitchFamily="34" charset="0"/>
              </a:rPr>
              <a:t>Damyang</a:t>
            </a:r>
            <a:r>
              <a:rPr lang="en-US" sz="1200" b="0" i="0" dirty="0">
                <a:solidFill>
                  <a:srgbClr val="444444"/>
                </a:solidFill>
                <a:effectLst/>
                <a:highlight>
                  <a:srgbClr val="EAEAEA"/>
                </a:highlight>
                <a:latin typeface="Open Sans" panose="020B0606030504020204" pitchFamily="34" charset="0"/>
              </a:rPr>
              <a:t>, S. Korea</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Zimbabwe Minister of Tourism</a:t>
            </a: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Korean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Uganda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Sri Lanka Tourism Board</a:t>
            </a:r>
          </a:p>
          <a:p>
            <a:pPr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Maldives Marketing and PR Corporation</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Seychelles Minister of Tourism</a:t>
            </a: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Seychelles Tourism Board</a:t>
            </a:r>
            <a:endParaRPr lang="en-US" sz="12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Czech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Meet Puerto Rico</a:t>
            </a:r>
            <a:endParaRPr lang="en-US" sz="1200" dirty="0">
              <a:solidFill>
                <a:srgbClr val="444444"/>
              </a:solidFill>
              <a:highlight>
                <a:srgbClr val="EAEAEA"/>
              </a:highlight>
              <a:latin typeface="Open Sans" panose="020B0606030504020204" pitchFamily="34" charset="0"/>
            </a:endParaRP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Reunion Tourism</a:t>
            </a: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IGLTA</a:t>
            </a:r>
            <a:endParaRPr lang="en-US" sz="12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endParaRPr lang="en-US" b="0" i="0" dirty="0">
              <a:solidFill>
                <a:srgbClr val="444444"/>
              </a:solidFill>
              <a:effectLst/>
              <a:highlight>
                <a:srgbClr val="EAEAEA"/>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30842D6F-6FE9-E1F0-F09E-9B041DF89501}"/>
              </a:ext>
            </a:extLst>
          </p:cNvPr>
          <p:cNvSpPr>
            <a:spLocks noGrp="1"/>
          </p:cNvSpPr>
          <p:nvPr>
            <p:ph type="sldNum" sz="quarter" idx="12"/>
          </p:nvPr>
        </p:nvSpPr>
        <p:spPr/>
        <p:txBody>
          <a:bodyPr/>
          <a:lstStyle/>
          <a:p>
            <a:fld id="{07CE569E-9B7C-4CB9-AB80-C0841F922CFF}" type="slidenum">
              <a:rPr lang="en-US" smtClean="0"/>
              <a:t>25</a:t>
            </a:fld>
            <a:endParaRPr lang="en-US"/>
          </a:p>
        </p:txBody>
      </p:sp>
      <p:graphicFrame>
        <p:nvGraphicFramePr>
          <p:cNvPr id="27" name="TextBox 20">
            <a:extLst>
              <a:ext uri="{FF2B5EF4-FFF2-40B4-BE49-F238E27FC236}">
                <a16:creationId xmlns:a16="http://schemas.microsoft.com/office/drawing/2014/main" id="{5E9EA0CF-97FE-53EF-3F0D-51C3CE4FF0DF}"/>
              </a:ext>
            </a:extLst>
          </p:cNvPr>
          <p:cNvGraphicFramePr/>
          <p:nvPr>
            <p:extLst>
              <p:ext uri="{D42A27DB-BD31-4B8C-83A1-F6EECF244321}">
                <p14:modId xmlns:p14="http://schemas.microsoft.com/office/powerpoint/2010/main" val="2130110574"/>
              </p:ext>
            </p:extLst>
          </p:nvPr>
        </p:nvGraphicFramePr>
        <p:xfrm>
          <a:off x="7694141" y="2551501"/>
          <a:ext cx="3874873" cy="4370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Metallic spheres connected in mesh">
            <a:extLst>
              <a:ext uri="{FF2B5EF4-FFF2-40B4-BE49-F238E27FC236}">
                <a16:creationId xmlns:a16="http://schemas.microsoft.com/office/drawing/2014/main" id="{0128E9C4-7950-A070-B3A4-B1EDBE055D3A}"/>
              </a:ext>
            </a:extLst>
          </p:cNvPr>
          <p:cNvPicPr>
            <a:picLocks noChangeAspect="1"/>
          </p:cNvPicPr>
          <p:nvPr/>
        </p:nvPicPr>
        <p:blipFill>
          <a:blip r:embed="rId7"/>
          <a:stretch>
            <a:fillRect/>
          </a:stretch>
        </p:blipFill>
        <p:spPr>
          <a:xfrm>
            <a:off x="7551632" y="577236"/>
            <a:ext cx="2364734" cy="1574950"/>
          </a:xfrm>
          <a:prstGeom prst="rect">
            <a:avLst/>
          </a:prstGeom>
        </p:spPr>
      </p:pic>
    </p:spTree>
    <p:extLst>
      <p:ext uri="{BB962C8B-B14F-4D97-AF65-F5344CB8AC3E}">
        <p14:creationId xmlns:p14="http://schemas.microsoft.com/office/powerpoint/2010/main" val="1804852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SMART SYNDICATION</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564292" y="2420983"/>
            <a:ext cx="3561835" cy="3600986"/>
          </a:xfrm>
          <a:prstGeom prst="rect">
            <a:avLst/>
          </a:prstGeom>
          <a:noFill/>
        </p:spPr>
        <p:txBody>
          <a:bodyPr wrap="square">
            <a:spAutoFit/>
          </a:bodyPr>
          <a:lstStyle/>
          <a:p>
            <a:pPr algn="l" fontAlgn="base"/>
            <a:r>
              <a:rPr lang="en-US" sz="1200" dirty="0"/>
              <a:t>We write and syndicate feature news stories to 2,500+ local and national media outlets, but we will always ensure original critical coverage without destroying your reputation among publications, bloggers, and journalists.</a:t>
            </a:r>
          </a:p>
          <a:p>
            <a:pPr algn="l" fontAlgn="base"/>
            <a:endParaRPr lang="en-US" sz="1200" b="0" i="0" dirty="0">
              <a:solidFill>
                <a:srgbClr val="444444"/>
              </a:solidFill>
              <a:effectLst/>
              <a:highlight>
                <a:srgbClr val="FFFFFF"/>
              </a:highlight>
              <a:latin typeface="Open Sans" panose="020B0606030504020204" pitchFamily="34" charset="0"/>
            </a:endParaRPr>
          </a:p>
          <a:p>
            <a:pPr algn="l" fontAlgn="base"/>
            <a:r>
              <a:rPr lang="en-US" sz="1200" b="0" i="0" dirty="0">
                <a:solidFill>
                  <a:srgbClr val="444444"/>
                </a:solidFill>
                <a:effectLst/>
                <a:highlight>
                  <a:srgbClr val="FFFFFF"/>
                </a:highlight>
                <a:latin typeface="Open Sans" panose="020B0606030504020204" pitchFamily="34" charset="0"/>
              </a:rPr>
              <a:t>Media placement of your story in local news outlets that consumers read and trust, generating tons of local news clips you can share to excite and inspire your current and potential customers, vendors, employees, sales teams, and more.</a:t>
            </a:r>
          </a:p>
          <a:p>
            <a:pPr algn="l" fontAlgn="base"/>
            <a:endParaRPr lang="en-US" sz="1200" b="0" i="0" dirty="0">
              <a:solidFill>
                <a:srgbClr val="444444"/>
              </a:solidFill>
              <a:effectLst/>
              <a:highlight>
                <a:srgbClr val="FFFFFF"/>
              </a:highlight>
              <a:latin typeface="Open Sans" panose="020B0606030504020204" pitchFamily="34" charset="0"/>
            </a:endParaRPr>
          </a:p>
          <a:p>
            <a:pPr algn="l" fontAlgn="base"/>
            <a:r>
              <a:rPr lang="en-US" sz="1200" b="0" i="0" dirty="0">
                <a:solidFill>
                  <a:srgbClr val="444444"/>
                </a:solidFill>
                <a:effectLst/>
                <a:highlight>
                  <a:srgbClr val="FFFFFF"/>
                </a:highlight>
                <a:latin typeface="Open Sans" panose="020B0606030504020204" pitchFamily="34" charset="0"/>
              </a:rPr>
              <a:t>An initial and detailed report with links to your story will be provided within days of placement. If this expected reach cannot be achieved, we will rewrite and repeat stories produced by us.</a:t>
            </a:r>
          </a:p>
          <a:p>
            <a:pPr algn="l" fontAlgn="base"/>
            <a:endParaRPr lang="en-US" sz="1200" b="0" i="0" dirty="0">
              <a:solidFill>
                <a:srgbClr val="444444"/>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30842D6F-6FE9-E1F0-F09E-9B041DF89501}"/>
              </a:ext>
            </a:extLst>
          </p:cNvPr>
          <p:cNvSpPr>
            <a:spLocks noGrp="1"/>
          </p:cNvSpPr>
          <p:nvPr>
            <p:ph type="sldNum" sz="quarter" idx="12"/>
          </p:nvPr>
        </p:nvSpPr>
        <p:spPr/>
        <p:txBody>
          <a:bodyPr/>
          <a:lstStyle/>
          <a:p>
            <a:fld id="{07CE569E-9B7C-4CB9-AB80-C0841F922CFF}" type="slidenum">
              <a:rPr lang="en-US" smtClean="0"/>
              <a:t>26</a:t>
            </a:fld>
            <a:endParaRPr lang="en-US"/>
          </a:p>
        </p:txBody>
      </p:sp>
      <p:pic>
        <p:nvPicPr>
          <p:cNvPr id="6" name="Picture 5" descr="A close-up of a keyboard&#10;&#10;Description automatically generated">
            <a:extLst>
              <a:ext uri="{FF2B5EF4-FFF2-40B4-BE49-F238E27FC236}">
                <a16:creationId xmlns:a16="http://schemas.microsoft.com/office/drawing/2014/main" id="{8979D517-3525-A608-6968-1B793FA688C8}"/>
              </a:ext>
            </a:extLst>
          </p:cNvPr>
          <p:cNvPicPr>
            <a:picLocks noChangeAspect="1"/>
          </p:cNvPicPr>
          <p:nvPr/>
        </p:nvPicPr>
        <p:blipFill>
          <a:blip r:embed="rId2"/>
          <a:stretch>
            <a:fillRect/>
          </a:stretch>
        </p:blipFill>
        <p:spPr>
          <a:xfrm>
            <a:off x="4501667" y="2389758"/>
            <a:ext cx="6995176" cy="3668581"/>
          </a:xfrm>
          <a:prstGeom prst="rect">
            <a:avLst/>
          </a:prstGeom>
        </p:spPr>
      </p:pic>
    </p:spTree>
    <p:extLst>
      <p:ext uri="{BB962C8B-B14F-4D97-AF65-F5344CB8AC3E}">
        <p14:creationId xmlns:p14="http://schemas.microsoft.com/office/powerpoint/2010/main" val="315084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Our Unique 3-Step Syndication Approach</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564292" y="2420983"/>
            <a:ext cx="4863493" cy="4093428"/>
          </a:xfrm>
          <a:prstGeom prst="rect">
            <a:avLst/>
          </a:prstGeom>
          <a:noFill/>
        </p:spPr>
        <p:txBody>
          <a:bodyPr wrap="square">
            <a:spAutoFit/>
          </a:bodyPr>
          <a:lstStyle/>
          <a:p>
            <a:pPr fontAlgn="base"/>
            <a:r>
              <a:rPr lang="en-US" sz="1200" dirty="0"/>
              <a:t>Our syndication works differently and smartly to avoid multiplication, especially in label content Google duplicates.</a:t>
            </a:r>
          </a:p>
          <a:p>
            <a:pPr algn="l" fontAlgn="base"/>
            <a:endParaRPr lang="en-US" sz="1200" b="0" i="0" dirty="0">
              <a:solidFill>
                <a:srgbClr val="444444"/>
              </a:solidFill>
              <a:effectLst/>
              <a:highlight>
                <a:srgbClr val="FFFFFF"/>
              </a:highlight>
              <a:latin typeface="Open Sans" panose="020B0606030504020204" pitchFamily="34" charset="0"/>
            </a:endParaRPr>
          </a:p>
          <a:p>
            <a:pPr algn="l" fontAlgn="base"/>
            <a:r>
              <a:rPr lang="en-US" sz="1600" b="1" dirty="0"/>
              <a:t>FIRST STEP: </a:t>
            </a:r>
            <a:br>
              <a:rPr lang="en-US" sz="1600" b="1" dirty="0"/>
            </a:br>
            <a:r>
              <a:rPr lang="en-US" sz="1600" b="1" dirty="0"/>
              <a:t>Our focus is on publications we own and control</a:t>
            </a:r>
            <a:endParaRPr lang="en-US" sz="1600" dirty="0">
              <a:solidFill>
                <a:srgbClr val="444444"/>
              </a:solidFill>
              <a:highlight>
                <a:srgbClr val="FFFFFF"/>
              </a:highlight>
              <a:latin typeface="Open Sans" panose="020B0606030504020204" pitchFamily="34" charset="0"/>
            </a:endParaRPr>
          </a:p>
          <a:p>
            <a:pPr algn="l" fontAlgn="base"/>
            <a:endParaRPr lang="en-US" sz="1200" b="0" i="0" dirty="0">
              <a:solidFill>
                <a:srgbClr val="444444"/>
              </a:solidFill>
              <a:effectLst/>
              <a:highlight>
                <a:srgbClr val="FFFFFF"/>
              </a:highlight>
              <a:latin typeface="Open Sans" panose="020B0606030504020204" pitchFamily="34" charset="0"/>
            </a:endParaRPr>
          </a:p>
          <a:p>
            <a:pPr algn="l" fontAlgn="base"/>
            <a:r>
              <a:rPr lang="en-US" sz="1200" dirty="0"/>
              <a:t>Our first focus is positioning your story on </a:t>
            </a:r>
            <a:r>
              <a:rPr lang="en-US" sz="1200" dirty="0" err="1"/>
              <a:t>eTurboNews</a:t>
            </a:r>
            <a:r>
              <a:rPr lang="en-US" sz="1200" dirty="0"/>
              <a:t> and our publications (in-house syndication). Only once this is successful also in the search world, we go to step TWO</a:t>
            </a:r>
            <a:endParaRPr lang="en-US" sz="1200" dirty="0">
              <a:solidFill>
                <a:srgbClr val="444444"/>
              </a:solidFill>
              <a:highlight>
                <a:srgbClr val="FFFFFF"/>
              </a:highlight>
              <a:latin typeface="Open Sans" panose="020B0606030504020204" pitchFamily="34" charset="0"/>
            </a:endParaRPr>
          </a:p>
          <a:p>
            <a:pPr algn="l" fontAlgn="base"/>
            <a:endParaRPr lang="en-US" sz="1200" b="0" i="0" dirty="0">
              <a:solidFill>
                <a:srgbClr val="444444"/>
              </a:solidFill>
              <a:effectLst/>
              <a:highlight>
                <a:srgbClr val="FFFFFF"/>
              </a:highlight>
              <a:latin typeface="Open Sans" panose="020B0606030504020204" pitchFamily="34" charset="0"/>
            </a:endParaRPr>
          </a:p>
          <a:p>
            <a:pPr algn="l" fontAlgn="base"/>
            <a:r>
              <a:rPr lang="en-US" sz="1600" b="1" dirty="0">
                <a:latin typeface="Open Sans" panose="020B0606030504020204" pitchFamily="34" charset="0"/>
                <a:ea typeface="Open Sans" panose="020B0606030504020204" pitchFamily="34" charset="0"/>
                <a:cs typeface="Open Sans" panose="020B0606030504020204" pitchFamily="34" charset="0"/>
              </a:rPr>
              <a:t>SECOND STEP: </a:t>
            </a:r>
            <a:br>
              <a:rPr lang="en-US" sz="1600" b="1" dirty="0">
                <a:latin typeface="Open Sans" panose="020B0606030504020204" pitchFamily="34" charset="0"/>
                <a:ea typeface="Open Sans" panose="020B0606030504020204" pitchFamily="34" charset="0"/>
                <a:cs typeface="Open Sans" panose="020B0606030504020204" pitchFamily="34" charset="0"/>
              </a:rPr>
            </a:br>
            <a:r>
              <a:rPr lang="en-US" sz="1600" b="1" dirty="0">
                <a:latin typeface="Open Sans" panose="020B0606030504020204" pitchFamily="34" charset="0"/>
                <a:ea typeface="Open Sans" panose="020B0606030504020204" pitchFamily="34" charset="0"/>
                <a:cs typeface="Open Sans" panose="020B0606030504020204" pitchFamily="34" charset="0"/>
              </a:rPr>
              <a:t>Partner publications</a:t>
            </a:r>
            <a:endParaRPr lang="en-US" sz="1600" dirty="0">
              <a:solidFill>
                <a:srgbClr val="444444"/>
              </a:solidFill>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algn="l" fontAlgn="base"/>
            <a:r>
              <a:rPr lang="en-US" sz="1200" dirty="0"/>
              <a:t>We will create an alternate story with the same essential message and content and push it to relevant contract publications. Travel News Asia, Hindustan Times, selected TTG publications, and Business Travel are some of our partners. There will never be a duplication penalty, so your story is unique and prominent on all partner platforms, also for the search engines (Google)</a:t>
            </a:r>
            <a:endParaRPr lang="en-US" sz="1200" b="0" i="0" dirty="0">
              <a:solidFill>
                <a:srgbClr val="444444"/>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30842D6F-6FE9-E1F0-F09E-9B041DF89501}"/>
              </a:ext>
            </a:extLst>
          </p:cNvPr>
          <p:cNvSpPr>
            <a:spLocks noGrp="1"/>
          </p:cNvSpPr>
          <p:nvPr>
            <p:ph type="sldNum" sz="quarter" idx="12"/>
          </p:nvPr>
        </p:nvSpPr>
        <p:spPr/>
        <p:txBody>
          <a:bodyPr/>
          <a:lstStyle/>
          <a:p>
            <a:fld id="{07CE569E-9B7C-4CB9-AB80-C0841F922CFF}" type="slidenum">
              <a:rPr lang="en-US" smtClean="0"/>
              <a:t>27</a:t>
            </a:fld>
            <a:endParaRPr lang="en-US"/>
          </a:p>
        </p:txBody>
      </p:sp>
      <p:sp>
        <p:nvSpPr>
          <p:cNvPr id="7" name="TextBox 6">
            <a:extLst>
              <a:ext uri="{FF2B5EF4-FFF2-40B4-BE49-F238E27FC236}">
                <a16:creationId xmlns:a16="http://schemas.microsoft.com/office/drawing/2014/main" id="{EF2E2B16-B18D-7084-BF5E-AEF218E4693A}"/>
              </a:ext>
            </a:extLst>
          </p:cNvPr>
          <p:cNvSpPr txBox="1"/>
          <p:nvPr/>
        </p:nvSpPr>
        <p:spPr>
          <a:xfrm>
            <a:off x="5888415" y="2755018"/>
            <a:ext cx="4568570" cy="3139321"/>
          </a:xfrm>
          <a:prstGeom prst="rect">
            <a:avLst/>
          </a:prstGeom>
          <a:noFill/>
        </p:spPr>
        <p:txBody>
          <a:bodyPr wrap="square">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THIRD STEP: </a:t>
            </a:r>
            <a:br>
              <a:rPr lang="en-US" sz="1600" b="1" dirty="0">
                <a:latin typeface="Open Sans" panose="020B0606030504020204" pitchFamily="34" charset="0"/>
                <a:ea typeface="Open Sans" panose="020B0606030504020204" pitchFamily="34" charset="0"/>
                <a:cs typeface="Open Sans" panose="020B0606030504020204" pitchFamily="34" charset="0"/>
              </a:rPr>
            </a:br>
            <a:r>
              <a:rPr lang="en-US" sz="1600" b="1" dirty="0">
                <a:latin typeface="Open Sans" panose="020B0606030504020204" pitchFamily="34" charset="0"/>
                <a:ea typeface="Open Sans" panose="020B0606030504020204" pitchFamily="34" charset="0"/>
                <a:cs typeface="Open Sans" panose="020B0606030504020204" pitchFamily="34" charset="0"/>
              </a:rPr>
              <a:t>News Aggregators and Wire Services</a:t>
            </a:r>
          </a:p>
          <a:p>
            <a:endParaRPr lang="en-US" b="1" dirty="0"/>
          </a:p>
          <a:p>
            <a:r>
              <a:rPr lang="en-US" sz="1200" dirty="0">
                <a:latin typeface="Open Sans" panose="020B0606030504020204" pitchFamily="34" charset="0"/>
                <a:ea typeface="Open Sans" panose="020B0606030504020204" pitchFamily="34" charset="0"/>
                <a:cs typeface="Open Sans" panose="020B0606030504020204" pitchFamily="34" charset="0"/>
              </a:rPr>
              <a:t>Only after your story has been prominently positioned twice will we work on creating a third version to include selected mass aggregators with a proven track record, such as EIN, Business Wire, US News, and Cision, among others.</a:t>
            </a:r>
            <a:br>
              <a:rPr lang="en-US" sz="1200" dirty="0">
                <a:latin typeface="Open Sans" panose="020B0606030504020204" pitchFamily="34" charset="0"/>
                <a:ea typeface="Open Sans" panose="020B0606030504020204" pitchFamily="34" charset="0"/>
                <a:cs typeface="Open Sans" panose="020B0606030504020204" pitchFamily="34" charset="0"/>
              </a:rPr>
            </a:br>
            <a:r>
              <a:rPr lang="en-US" sz="1200" dirty="0">
                <a:latin typeface="Open Sans" panose="020B0606030504020204" pitchFamily="34" charset="0"/>
                <a:ea typeface="Open Sans" panose="020B0606030504020204" pitchFamily="34" charset="0"/>
                <a:cs typeface="Open Sans" panose="020B0606030504020204" pitchFamily="34" charset="0"/>
              </a:rPr>
              <a:t>This will get your third independent version of your story on some of the most known name brands in media, such as AP, Yahoo Finance, NBC, and many more.</a:t>
            </a:r>
            <a:br>
              <a:rPr lang="en-US" sz="1200" dirty="0">
                <a:latin typeface="Open Sans" panose="020B0606030504020204" pitchFamily="34" charset="0"/>
                <a:ea typeface="Open Sans" panose="020B0606030504020204" pitchFamily="34" charset="0"/>
                <a:cs typeface="Open Sans" panose="020B0606030504020204" pitchFamily="34" charset="0"/>
              </a:rPr>
            </a:br>
            <a:r>
              <a:rPr lang="en-US" sz="1200" dirty="0">
                <a:latin typeface="Open Sans" panose="020B0606030504020204" pitchFamily="34" charset="0"/>
                <a:ea typeface="Open Sans" panose="020B0606030504020204" pitchFamily="34" charset="0"/>
                <a:cs typeface="Open Sans" panose="020B0606030504020204" pitchFamily="34" charset="0"/>
              </a:rPr>
              <a:t>It will also generate the glossy reports companies such as EIN or PR Newswire are famous for.</a:t>
            </a:r>
            <a:br>
              <a:rPr lang="en-US" sz="1200" dirty="0">
                <a:latin typeface="Open Sans" panose="020B0606030504020204" pitchFamily="34" charset="0"/>
                <a:ea typeface="Open Sans" panose="020B0606030504020204" pitchFamily="34" charset="0"/>
                <a:cs typeface="Open Sans" panose="020B0606030504020204" pitchFamily="34" charset="0"/>
              </a:rPr>
            </a:br>
            <a:r>
              <a:rPr lang="en-US" sz="1200" dirty="0">
                <a:latin typeface="Open Sans" panose="020B0606030504020204" pitchFamily="34" charset="0"/>
                <a:ea typeface="Open Sans" panose="020B0606030504020204" pitchFamily="34" charset="0"/>
                <a:cs typeface="Open Sans" panose="020B0606030504020204" pitchFamily="34" charset="0"/>
              </a:rPr>
              <a:t>Our focus is on helping you keep ownership of your story and not destroy your reputation with mass content that a serious journalist would never look at.</a:t>
            </a:r>
          </a:p>
        </p:txBody>
      </p:sp>
    </p:spTree>
    <p:extLst>
      <p:ext uri="{BB962C8B-B14F-4D97-AF65-F5344CB8AC3E}">
        <p14:creationId xmlns:p14="http://schemas.microsoft.com/office/powerpoint/2010/main" val="3464402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DCF00-BEF1-3F8B-1159-9A7A67A9FFDD}"/>
              </a:ext>
            </a:extLst>
          </p:cNvPr>
          <p:cNvSpPr>
            <a:spLocks noGrp="1"/>
          </p:cNvSpPr>
          <p:nvPr>
            <p:ph type="title"/>
          </p:nvPr>
        </p:nvSpPr>
        <p:spPr>
          <a:xfrm>
            <a:off x="1154955" y="857040"/>
            <a:ext cx="5233490" cy="706964"/>
          </a:xfrm>
        </p:spPr>
        <p:txBody>
          <a:bodyPr/>
          <a:lstStyle/>
          <a:p>
            <a:r>
              <a:rPr lang="en-US" b="1" dirty="0"/>
              <a:t>Bloody Good News</a:t>
            </a:r>
          </a:p>
        </p:txBody>
      </p:sp>
      <p:sp>
        <p:nvSpPr>
          <p:cNvPr id="5" name="Rectangle 4">
            <a:extLst>
              <a:ext uri="{FF2B5EF4-FFF2-40B4-BE49-F238E27FC236}">
                <a16:creationId xmlns:a16="http://schemas.microsoft.com/office/drawing/2014/main" id="{3CF1A7B5-D084-61E7-7325-B818F775435F}"/>
              </a:ext>
            </a:extLst>
          </p:cNvPr>
          <p:cNvSpPr>
            <a:spLocks noChangeArrowheads="1"/>
          </p:cNvSpPr>
          <p:nvPr/>
        </p:nvSpPr>
        <p:spPr bwMode="auto">
          <a:xfrm>
            <a:off x="6792784" y="584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581FB95F-1631-9807-17EB-03EC1AB9B85E}"/>
              </a:ext>
            </a:extLst>
          </p:cNvPr>
          <p:cNvSpPr>
            <a:spLocks noChangeArrowheads="1"/>
          </p:cNvSpPr>
          <p:nvPr/>
        </p:nvSpPr>
        <p:spPr bwMode="auto">
          <a:xfrm>
            <a:off x="8163766" y="3898900"/>
            <a:ext cx="1842362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4" name="Content Placeholder 3">
            <a:extLst>
              <a:ext uri="{FF2B5EF4-FFF2-40B4-BE49-F238E27FC236}">
                <a16:creationId xmlns:a16="http://schemas.microsoft.com/office/drawing/2014/main" id="{83848FA8-1ED7-CD39-3C47-DCEDCE4A88B1}"/>
              </a:ext>
            </a:extLst>
          </p:cNvPr>
          <p:cNvSpPr>
            <a:spLocks noGrp="1"/>
          </p:cNvSpPr>
          <p:nvPr>
            <p:ph idx="1"/>
          </p:nvPr>
        </p:nvSpPr>
        <p:spPr/>
        <p:txBody>
          <a:bodyPr>
            <a:normAutofit fontScale="70000" lnSpcReduction="20000"/>
          </a:bodyPr>
          <a:lstStyle/>
          <a:p>
            <a:pPr>
              <a:buFont typeface="Arial" panose="020B0604020202020204" pitchFamily="34" charset="0"/>
              <a:buChar char="•"/>
            </a:pPr>
            <a:r>
              <a:rPr lang="en-US" sz="1600" dirty="0">
                <a:solidFill>
                  <a:schemeClr val="tx1"/>
                </a:solidFill>
              </a:rPr>
              <a:t>Review, Research, Rewrite, Interview</a:t>
            </a:r>
          </a:p>
          <a:p>
            <a:pPr>
              <a:buFont typeface="Courier New" panose="02070309020205020404" pitchFamily="49" charset="0"/>
              <a:buChar char="o"/>
            </a:pPr>
            <a:r>
              <a:rPr lang="en-US" sz="1600" dirty="0">
                <a:solidFill>
                  <a:schemeClr val="tx1"/>
                </a:solidFill>
              </a:rPr>
              <a:t>Production of a unique Bloody Good News Story or press release</a:t>
            </a:r>
          </a:p>
          <a:p>
            <a:pPr>
              <a:buFont typeface="Courier New" panose="02070309020205020404" pitchFamily="49" charset="0"/>
              <a:buChar char="o"/>
            </a:pPr>
            <a:r>
              <a:rPr lang="en-US" sz="1600" dirty="0">
                <a:solidFill>
                  <a:schemeClr val="tx1"/>
                </a:solidFill>
              </a:rPr>
              <a:t>Post to </a:t>
            </a:r>
            <a:r>
              <a:rPr lang="en-US" sz="1600" dirty="0" err="1">
                <a:solidFill>
                  <a:schemeClr val="tx1"/>
                </a:solidFill>
              </a:rPr>
              <a:t>eTurboNews</a:t>
            </a:r>
            <a:r>
              <a:rPr lang="en-US" sz="1600" dirty="0">
                <a:solidFill>
                  <a:schemeClr val="tx1"/>
                </a:solidFill>
              </a:rPr>
              <a:t>, Syndication, and pitched to media partners</a:t>
            </a:r>
          </a:p>
          <a:p>
            <a:pPr>
              <a:buFont typeface="Courier New" panose="02070309020205020404" pitchFamily="49" charset="0"/>
              <a:buChar char="o"/>
            </a:pPr>
            <a:r>
              <a:rPr lang="en-US" sz="1600" dirty="0">
                <a:solidFill>
                  <a:schemeClr val="tx1"/>
                </a:solidFill>
              </a:rPr>
              <a:t>Internal and external links to the story</a:t>
            </a:r>
          </a:p>
          <a:p>
            <a:pPr>
              <a:buFont typeface="Courier New" panose="02070309020205020404" pitchFamily="49" charset="0"/>
              <a:buChar char="o"/>
            </a:pPr>
            <a:r>
              <a:rPr lang="en-US" sz="1600" dirty="0">
                <a:solidFill>
                  <a:schemeClr val="tx1"/>
                </a:solidFill>
              </a:rPr>
              <a:t>Wire Service distribution</a:t>
            </a:r>
          </a:p>
          <a:p>
            <a:pPr>
              <a:buFont typeface="Courier New" panose="02070309020205020404" pitchFamily="49" charset="0"/>
              <a:buChar char="o"/>
            </a:pPr>
            <a:r>
              <a:rPr lang="en-US" sz="1600" dirty="0">
                <a:solidFill>
                  <a:schemeClr val="tx1"/>
                </a:solidFill>
              </a:rPr>
              <a:t>Google / Bing News and others</a:t>
            </a:r>
          </a:p>
          <a:p>
            <a:pPr>
              <a:buFont typeface="Courier New" panose="02070309020205020404" pitchFamily="49" charset="0"/>
              <a:buChar char="o"/>
            </a:pPr>
            <a:r>
              <a:rPr lang="en-US" sz="1600" dirty="0">
                <a:solidFill>
                  <a:schemeClr val="tx1"/>
                </a:solidFill>
              </a:rPr>
              <a:t>Search engines</a:t>
            </a:r>
          </a:p>
          <a:p>
            <a:pPr>
              <a:buFont typeface="Courier New" panose="02070309020205020404" pitchFamily="49" charset="0"/>
              <a:buChar char="o"/>
            </a:pPr>
            <a:r>
              <a:rPr lang="en-US" sz="1600" dirty="0">
                <a:solidFill>
                  <a:schemeClr val="tx1"/>
                </a:solidFill>
              </a:rPr>
              <a:t>A lead story in e-newsletters</a:t>
            </a:r>
          </a:p>
          <a:p>
            <a:pPr>
              <a:buFont typeface="Courier New" panose="02070309020205020404" pitchFamily="49" charset="0"/>
              <a:buChar char="o"/>
            </a:pPr>
            <a:r>
              <a:rPr lang="en-US" sz="1600" dirty="0">
                <a:solidFill>
                  <a:schemeClr val="tx1"/>
                </a:solidFill>
              </a:rPr>
              <a:t>Social media posts and human engagement</a:t>
            </a:r>
          </a:p>
          <a:p>
            <a:pPr>
              <a:buFont typeface="Courier New" panose="02070309020205020404" pitchFamily="49" charset="0"/>
              <a:buChar char="o"/>
            </a:pPr>
            <a:r>
              <a:rPr lang="en-US" sz="1600" dirty="0">
                <a:solidFill>
                  <a:schemeClr val="tx1"/>
                </a:solidFill>
              </a:rPr>
              <a:t>Discussion in chat groups</a:t>
            </a:r>
          </a:p>
          <a:p>
            <a:pPr>
              <a:buFont typeface="Arial" panose="020B0604020202020204" pitchFamily="34" charset="0"/>
              <a:buChar char="•"/>
            </a:pPr>
            <a:endParaRPr lang="en-US" sz="1600" dirty="0">
              <a:solidFill>
                <a:schemeClr val="tx1"/>
              </a:solidFill>
            </a:endParaRPr>
          </a:p>
          <a:p>
            <a:pPr marL="0" marR="0" lvl="0" indent="0">
              <a:spcBef>
                <a:spcPts val="0"/>
              </a:spcBef>
              <a:spcAft>
                <a:spcPts val="0"/>
              </a:spcAft>
              <a:buSzPts val="1000"/>
              <a:buNone/>
              <a:tabLst>
                <a:tab pos="457200" algn="l"/>
              </a:tabLst>
            </a:pPr>
            <a:endParaRPr lang="en-US" dirty="0">
              <a:solidFill>
                <a:srgbClr val="424242"/>
              </a:solidFill>
              <a:latin typeface="Times New Roman" panose="02020603050405020304" pitchFamily="18" charset="0"/>
              <a:ea typeface="Times New Roman" panose="02020603050405020304" pitchFamily="18" charset="0"/>
            </a:endParaRPr>
          </a:p>
          <a:p>
            <a:pPr marL="0" marR="0" lvl="0" indent="0">
              <a:spcBef>
                <a:spcPts val="0"/>
              </a:spcBef>
              <a:spcAft>
                <a:spcPts val="0"/>
              </a:spcAft>
              <a:buSzPts val="1000"/>
              <a:buNone/>
              <a:tabLst>
                <a:tab pos="457200" algn="l"/>
              </a:tabLst>
            </a:pPr>
            <a:r>
              <a:rPr lang="en-US" sz="2600" b="1" dirty="0">
                <a:solidFill>
                  <a:srgbClr val="424242"/>
                </a:solidFill>
                <a:effectLst/>
                <a:latin typeface="Georgia Pro" panose="02040502050405020303" pitchFamily="18" charset="0"/>
                <a:ea typeface="Times New Roman" panose="02020603050405020304" pitchFamily="18" charset="0"/>
              </a:rPr>
              <a:t>$750.00</a:t>
            </a:r>
            <a:br>
              <a:rPr lang="en-US" sz="1800" b="1" dirty="0">
                <a:solidFill>
                  <a:srgbClr val="424242"/>
                </a:solidFill>
                <a:effectLst/>
                <a:latin typeface="Times New Roman" panose="02020603050405020304" pitchFamily="18" charset="0"/>
                <a:ea typeface="Times New Roman" panose="02020603050405020304" pitchFamily="18" charset="0"/>
              </a:rPr>
            </a:br>
            <a:r>
              <a:rPr lang="en-US" sz="1400" b="1" dirty="0">
                <a:solidFill>
                  <a:srgbClr val="424242"/>
                </a:solidFill>
                <a:effectLst/>
                <a:ea typeface="Times New Roman" panose="02020603050405020304" pitchFamily="18" charset="0"/>
              </a:rPr>
              <a:t>12 postings $6,750.00</a:t>
            </a:r>
          </a:p>
        </p:txBody>
      </p:sp>
      <p:sp>
        <p:nvSpPr>
          <p:cNvPr id="9" name="Slide Number Placeholder 8">
            <a:extLst>
              <a:ext uri="{FF2B5EF4-FFF2-40B4-BE49-F238E27FC236}">
                <a16:creationId xmlns:a16="http://schemas.microsoft.com/office/drawing/2014/main" id="{F6674CC0-0E5D-190C-A5FC-C78CE947CBDB}"/>
              </a:ext>
            </a:extLst>
          </p:cNvPr>
          <p:cNvSpPr>
            <a:spLocks noGrp="1"/>
          </p:cNvSpPr>
          <p:nvPr>
            <p:ph type="sldNum" sz="quarter" idx="12"/>
          </p:nvPr>
        </p:nvSpPr>
        <p:spPr/>
        <p:txBody>
          <a:bodyPr/>
          <a:lstStyle/>
          <a:p>
            <a:fld id="{07CE569E-9B7C-4CB9-AB80-C0841F922CFF}" type="slidenum">
              <a:rPr lang="en-US" smtClean="0"/>
              <a:t>28</a:t>
            </a:fld>
            <a:endParaRPr lang="en-US"/>
          </a:p>
        </p:txBody>
      </p:sp>
      <p:pic>
        <p:nvPicPr>
          <p:cNvPr id="1026" name="Picture 2">
            <a:hlinkClick r:id="rId2"/>
            <a:extLst>
              <a:ext uri="{FF2B5EF4-FFF2-40B4-BE49-F238E27FC236}">
                <a16:creationId xmlns:a16="http://schemas.microsoft.com/office/drawing/2014/main" id="{EF32BA4B-8378-0D14-B62C-C4FD1B21D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2190" y="873759"/>
            <a:ext cx="3090349" cy="24694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77F9980-E9D0-223A-6F91-AB0CF401B907}"/>
              </a:ext>
            </a:extLst>
          </p:cNvPr>
          <p:cNvSpPr txBox="1"/>
          <p:nvPr/>
        </p:nvSpPr>
        <p:spPr>
          <a:xfrm>
            <a:off x="1300729" y="2108487"/>
            <a:ext cx="3090349" cy="369332"/>
          </a:xfrm>
          <a:prstGeom prst="rect">
            <a:avLst/>
          </a:prstGeom>
          <a:noFill/>
        </p:spPr>
        <p:txBody>
          <a:bodyPr wrap="square" rtlCol="0">
            <a:spAutoFit/>
          </a:bodyPr>
          <a:lstStyle/>
          <a:p>
            <a:r>
              <a:rPr lang="en-US" b="1" dirty="0"/>
              <a:t>A Bloody Good Story</a:t>
            </a:r>
          </a:p>
        </p:txBody>
      </p:sp>
      <p:sp>
        <p:nvSpPr>
          <p:cNvPr id="10" name="TextBox 9">
            <a:extLst>
              <a:ext uri="{FF2B5EF4-FFF2-40B4-BE49-F238E27FC236}">
                <a16:creationId xmlns:a16="http://schemas.microsoft.com/office/drawing/2014/main" id="{C1750F64-93FD-B9FD-6B0E-48DEC0B8A630}"/>
              </a:ext>
            </a:extLst>
          </p:cNvPr>
          <p:cNvSpPr txBox="1"/>
          <p:nvPr/>
        </p:nvSpPr>
        <p:spPr>
          <a:xfrm>
            <a:off x="2743199" y="1762539"/>
            <a:ext cx="4333461" cy="369332"/>
          </a:xfrm>
          <a:prstGeom prst="rect">
            <a:avLst/>
          </a:prstGeom>
          <a:noFill/>
        </p:spPr>
        <p:txBody>
          <a:bodyPr wrap="square" rtlCol="0">
            <a:spAutoFit/>
          </a:bodyPr>
          <a:lstStyle/>
          <a:p>
            <a:r>
              <a:rPr lang="en-US" dirty="0">
                <a:solidFill>
                  <a:schemeClr val="bg1"/>
                </a:solidFill>
              </a:rPr>
              <a:t>… for travel brands with a story to tell</a:t>
            </a:r>
          </a:p>
        </p:txBody>
      </p:sp>
    </p:spTree>
    <p:extLst>
      <p:ext uri="{BB962C8B-B14F-4D97-AF65-F5344CB8AC3E}">
        <p14:creationId xmlns:p14="http://schemas.microsoft.com/office/powerpoint/2010/main" val="2246034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8694B-EFEB-411A-DD5B-D44C4BCF3127}"/>
              </a:ext>
            </a:extLst>
          </p:cNvPr>
          <p:cNvSpPr>
            <a:spLocks noGrp="1"/>
          </p:cNvSpPr>
          <p:nvPr>
            <p:ph type="title"/>
          </p:nvPr>
        </p:nvSpPr>
        <p:spPr>
          <a:xfrm>
            <a:off x="1154953" y="973668"/>
            <a:ext cx="8761413" cy="706964"/>
          </a:xfrm>
        </p:spPr>
        <p:txBody>
          <a:bodyPr>
            <a:normAutofit/>
          </a:bodyPr>
          <a:lstStyle/>
          <a:p>
            <a:r>
              <a:rPr lang="en-US"/>
              <a:t>Earned Media</a:t>
            </a:r>
          </a:p>
        </p:txBody>
      </p:sp>
      <p:sp>
        <p:nvSpPr>
          <p:cNvPr id="5" name="Slide Number Placeholder 4">
            <a:extLst>
              <a:ext uri="{FF2B5EF4-FFF2-40B4-BE49-F238E27FC236}">
                <a16:creationId xmlns:a16="http://schemas.microsoft.com/office/drawing/2014/main" id="{B455F653-62CF-D3FD-1133-4D94CD14E929}"/>
              </a:ext>
            </a:extLst>
          </p:cNvPr>
          <p:cNvSpPr>
            <a:spLocks noGrp="1"/>
          </p:cNvSpPr>
          <p:nvPr>
            <p:ph type="sldNum" sz="quarter" idx="12"/>
          </p:nvPr>
        </p:nvSpPr>
        <p:spPr>
          <a:xfrm>
            <a:off x="10352540" y="295729"/>
            <a:ext cx="838199" cy="767687"/>
          </a:xfrm>
        </p:spPr>
        <p:txBody>
          <a:bodyPr>
            <a:normAutofit/>
          </a:bodyPr>
          <a:lstStyle/>
          <a:p>
            <a:pPr>
              <a:spcAft>
                <a:spcPts val="600"/>
              </a:spcAft>
            </a:pPr>
            <a:fld id="{07CE569E-9B7C-4CB9-AB80-C0841F922CFF}" type="slidenum">
              <a:rPr lang="en-US" smtClean="0"/>
              <a:pPr>
                <a:spcAft>
                  <a:spcPts val="600"/>
                </a:spcAft>
              </a:pPr>
              <a:t>29</a:t>
            </a:fld>
            <a:endParaRPr lang="en-US"/>
          </a:p>
        </p:txBody>
      </p:sp>
      <p:pic>
        <p:nvPicPr>
          <p:cNvPr id="20482" name="Picture 2" descr="Your news on eTurboNews">
            <a:extLst>
              <a:ext uri="{FF2B5EF4-FFF2-40B4-BE49-F238E27FC236}">
                <a16:creationId xmlns:a16="http://schemas.microsoft.com/office/drawing/2014/main" id="{66B922ED-1E20-73C8-7A1B-967313EF0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151" b="1"/>
          <a:stretch/>
        </p:blipFill>
        <p:spPr bwMode="auto">
          <a:xfrm>
            <a:off x="1151467" y="2775951"/>
            <a:ext cx="3031901" cy="3067163"/>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8D3DB75-1D80-9CB2-006D-753BCC5C9A83}"/>
              </a:ext>
            </a:extLst>
          </p:cNvPr>
          <p:cNvSpPr>
            <a:spLocks noGrp="1"/>
          </p:cNvSpPr>
          <p:nvPr>
            <p:ph idx="1"/>
          </p:nvPr>
        </p:nvSpPr>
        <p:spPr>
          <a:xfrm>
            <a:off x="4641336" y="2603500"/>
            <a:ext cx="6551597" cy="3416300"/>
          </a:xfrm>
        </p:spPr>
        <p:txBody>
          <a:bodyPr anchor="ctr">
            <a:normAutofit/>
          </a:bodyPr>
          <a:lstStyle/>
          <a:p>
            <a:pPr fontAlgn="base"/>
            <a:r>
              <a:rPr lang="en-US" sz="1700" b="1" i="0">
                <a:effectLst/>
                <a:highlight>
                  <a:srgbClr val="FFFFFF"/>
                </a:highlight>
                <a:latin typeface="Roboto Slab" pitchFamily="2" charset="0"/>
              </a:rPr>
              <a:t>Earned Media Is NOT Free</a:t>
            </a:r>
            <a:endParaRPr lang="en-US" sz="1700" b="0" i="0">
              <a:effectLst/>
              <a:highlight>
                <a:srgbClr val="FFFFFF"/>
              </a:highlight>
              <a:latin typeface="Roboto Slab" pitchFamily="2" charset="0"/>
            </a:endParaRPr>
          </a:p>
          <a:p>
            <a:pPr fontAlgn="base"/>
            <a:r>
              <a:rPr lang="en-US" sz="1700" b="0" i="0">
                <a:effectLst/>
                <a:highlight>
                  <a:srgbClr val="FFFFFF"/>
                </a:highlight>
                <a:latin typeface="Open Sans" panose="020B0606030504020204" pitchFamily="34" charset="0"/>
              </a:rPr>
              <a:t>If you were compensated as a PR professional to pitch your news to </a:t>
            </a:r>
            <a:r>
              <a:rPr lang="en-US" sz="1700" b="0" i="0" err="1">
                <a:effectLst/>
                <a:highlight>
                  <a:srgbClr val="FFFFFF"/>
                </a:highlight>
                <a:latin typeface="Open Sans" panose="020B0606030504020204" pitchFamily="34" charset="0"/>
              </a:rPr>
              <a:t>eTurboNews</a:t>
            </a:r>
            <a:r>
              <a:rPr lang="en-US" sz="1700" b="0" i="0">
                <a:effectLst/>
                <a:highlight>
                  <a:srgbClr val="FFFFFF"/>
                </a:highlight>
                <a:latin typeface="Open Sans" panose="020B0606030504020204" pitchFamily="34" charset="0"/>
              </a:rPr>
              <a:t> or to any of our publications, we strongly suggest you use our commercial partner options</a:t>
            </a:r>
          </a:p>
          <a:p>
            <a:pPr fontAlgn="base"/>
            <a:r>
              <a:rPr lang="en-US" sz="1700" b="0" i="0">
                <a:effectLst/>
                <a:highlight>
                  <a:srgbClr val="FFFFFF"/>
                </a:highlight>
                <a:latin typeface="Open Sans" panose="020B0606030504020204" pitchFamily="34" charset="0"/>
              </a:rPr>
              <a:t>If we do find earned media content timely and newsworthy and publish it without compensation, an Earned Media Alert and Paywall may be added to your article to inform our readers your content was not fact-checked and may be promotional.</a:t>
            </a:r>
          </a:p>
          <a:p>
            <a:pPr fontAlgn="base"/>
            <a:r>
              <a:rPr lang="en-US" sz="1700" b="0" i="0">
                <a:effectLst/>
                <a:highlight>
                  <a:srgbClr val="FFFFFF"/>
                </a:highlight>
                <a:latin typeface="Open Sans" panose="020B0606030504020204" pitchFamily="34" charset="0"/>
              </a:rPr>
              <a:t>It’s essential for </a:t>
            </a:r>
            <a:r>
              <a:rPr lang="en-US" sz="1700" b="0" i="0" err="1">
                <a:effectLst/>
                <a:highlight>
                  <a:srgbClr val="FFFFFF"/>
                </a:highlight>
                <a:latin typeface="Open Sans" panose="020B0606030504020204" pitchFamily="34" charset="0"/>
              </a:rPr>
              <a:t>eTurboNews</a:t>
            </a:r>
            <a:r>
              <a:rPr lang="en-US" sz="1700" b="0" i="0">
                <a:effectLst/>
                <a:highlight>
                  <a:srgbClr val="FFFFFF"/>
                </a:highlight>
                <a:latin typeface="Open Sans" panose="020B0606030504020204" pitchFamily="34" charset="0"/>
              </a:rPr>
              <a:t> to be part of the earning process</a:t>
            </a:r>
          </a:p>
        </p:txBody>
      </p:sp>
    </p:spTree>
    <p:extLst>
      <p:ext uri="{BB962C8B-B14F-4D97-AF65-F5344CB8AC3E}">
        <p14:creationId xmlns:p14="http://schemas.microsoft.com/office/powerpoint/2010/main" val="2873153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9EEA6-12BA-F968-E6E7-EF2557779271}"/>
              </a:ext>
            </a:extLst>
          </p:cNvPr>
          <p:cNvSpPr>
            <a:spLocks noGrp="1"/>
          </p:cNvSpPr>
          <p:nvPr>
            <p:ph type="title"/>
          </p:nvPr>
        </p:nvSpPr>
        <p:spPr/>
        <p:txBody>
          <a:bodyPr/>
          <a:lstStyle/>
          <a:p>
            <a:r>
              <a:rPr lang="en-US" dirty="0"/>
              <a:t>Included in press-release postings</a:t>
            </a:r>
          </a:p>
        </p:txBody>
      </p:sp>
      <p:sp>
        <p:nvSpPr>
          <p:cNvPr id="3" name="Content Placeholder 2">
            <a:extLst>
              <a:ext uri="{FF2B5EF4-FFF2-40B4-BE49-F238E27FC236}">
                <a16:creationId xmlns:a16="http://schemas.microsoft.com/office/drawing/2014/main" id="{11039542-5A60-5A25-5262-1E16FC38B2AC}"/>
              </a:ext>
            </a:extLst>
          </p:cNvPr>
          <p:cNvSpPr>
            <a:spLocks noGrp="1"/>
          </p:cNvSpPr>
          <p:nvPr>
            <p:ph sz="half" idx="1"/>
          </p:nvPr>
        </p:nvSpPr>
        <p:spPr/>
        <p:txBody>
          <a:bodyPr>
            <a:normAutofit fontScale="77500" lnSpcReduction="20000"/>
          </a:bodyPr>
          <a:lstStyle/>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Excerpt</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Spell &amp; Grammar Check</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One feature photo or logo</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One internal link</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One outgoing link</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Search engine submission with index guarantee.</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News aggregator submissions, such as Google and Bing News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Translated and included on our 100+ independent and searchable language news portals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Quote</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About Statement</a:t>
            </a:r>
          </a:p>
          <a:p>
            <a:pPr marL="0" indent="0">
              <a:buNone/>
            </a:pPr>
            <a:endParaRPr lang="en-US" dirty="0"/>
          </a:p>
        </p:txBody>
      </p:sp>
      <p:sp>
        <p:nvSpPr>
          <p:cNvPr id="4" name="Content Placeholder 3">
            <a:extLst>
              <a:ext uri="{FF2B5EF4-FFF2-40B4-BE49-F238E27FC236}">
                <a16:creationId xmlns:a16="http://schemas.microsoft.com/office/drawing/2014/main" id="{3E99028D-E8B9-FA06-EB02-DAB67C8AB29C}"/>
              </a:ext>
            </a:extLst>
          </p:cNvPr>
          <p:cNvSpPr>
            <a:spLocks noGrp="1"/>
          </p:cNvSpPr>
          <p:nvPr>
            <p:ph sz="half" idx="2"/>
          </p:nvPr>
        </p:nvSpPr>
        <p:spPr/>
        <p:txBody>
          <a:bodyPr>
            <a:normAutofit fontScale="77500" lnSpcReduction="20000"/>
          </a:bodyPr>
          <a:lstStyle/>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SEO check (</a:t>
            </a:r>
            <a:r>
              <a:rPr lang="en-US" b="0" i="0" dirty="0" err="1">
                <a:solidFill>
                  <a:srgbClr val="000000"/>
                </a:solidFill>
                <a:effectLst/>
                <a:latin typeface="Open Sans" panose="020B0606030504020204" pitchFamily="34" charset="0"/>
              </a:rPr>
              <a:t>keyphrase</a:t>
            </a:r>
            <a:r>
              <a:rPr lang="en-US" b="0" i="0" dirty="0">
                <a:solidFill>
                  <a:srgbClr val="000000"/>
                </a:solidFill>
                <a:effectLst/>
                <a:latin typeface="Open Sans" panose="020B0606030504020204" pitchFamily="34" charset="0"/>
              </a:rPr>
              <a:t>, keywords, headline, excerpt) and adjustment for better searches and openings: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News portal (Frontpage) inclusion (must be relevant travel-related content):</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Additional photos and/or a YouTube-embedded link</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Included on the </a:t>
            </a:r>
            <a:r>
              <a:rPr lang="en-US" b="0" i="0" dirty="0" err="1">
                <a:solidFill>
                  <a:srgbClr val="000000"/>
                </a:solidFill>
                <a:effectLst/>
                <a:latin typeface="Open Sans" panose="020B0606030504020204" pitchFamily="34" charset="0"/>
              </a:rPr>
              <a:t>eTN</a:t>
            </a:r>
            <a:r>
              <a:rPr lang="en-US" b="0" i="0" dirty="0">
                <a:solidFill>
                  <a:srgbClr val="000000"/>
                </a:solidFill>
                <a:effectLst/>
                <a:latin typeface="Open Sans" panose="020B0606030504020204" pitchFamily="34" charset="0"/>
              </a:rPr>
              <a:t> email newsletters to 180,000+ travel industry subscribers (for travel-related postings only)</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Included in push notifications to the screen of 200,000+ subscribed web users: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Text converted to Audio and YouTube Versions and submitted to Video and Podcast search engines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Submitted to Social Media and Chat Groups, such as Facebook, LinkedIn, Instagram, X, Telegram, WhatsApp, </a:t>
            </a:r>
            <a:r>
              <a:rPr lang="en-US" b="0" i="0" dirty="0" err="1">
                <a:solidFill>
                  <a:srgbClr val="000000"/>
                </a:solidFill>
                <a:effectLst/>
                <a:latin typeface="Open Sans" panose="020B0606030504020204" pitchFamily="34" charset="0"/>
              </a:rPr>
              <a:t>etc</a:t>
            </a:r>
            <a:r>
              <a:rPr lang="en-US" b="0" i="0" dirty="0">
                <a:solidFill>
                  <a:srgbClr val="000000"/>
                </a:solidFill>
                <a:effectLst/>
                <a:latin typeface="Open Sans" panose="020B0606030504020204" pitchFamily="34" charset="0"/>
              </a:rPr>
              <a:t>:</a:t>
            </a:r>
          </a:p>
          <a:p>
            <a:endParaRPr lang="en-US" dirty="0"/>
          </a:p>
        </p:txBody>
      </p:sp>
      <p:sp>
        <p:nvSpPr>
          <p:cNvPr id="6" name="Slide Number Placeholder 5">
            <a:extLst>
              <a:ext uri="{FF2B5EF4-FFF2-40B4-BE49-F238E27FC236}">
                <a16:creationId xmlns:a16="http://schemas.microsoft.com/office/drawing/2014/main" id="{8C805D6E-8751-2CAF-30D2-E06D55125B84}"/>
              </a:ext>
            </a:extLst>
          </p:cNvPr>
          <p:cNvSpPr>
            <a:spLocks noGrp="1"/>
          </p:cNvSpPr>
          <p:nvPr>
            <p:ph type="sldNum" sz="quarter" idx="12"/>
          </p:nvPr>
        </p:nvSpPr>
        <p:spPr/>
        <p:txBody>
          <a:bodyPr/>
          <a:lstStyle/>
          <a:p>
            <a:fld id="{07CE569E-9B7C-4CB9-AB80-C0841F922CFF}" type="slidenum">
              <a:rPr lang="en-US" smtClean="0"/>
              <a:t>30</a:t>
            </a:fld>
            <a:endParaRPr lang="en-US"/>
          </a:p>
        </p:txBody>
      </p:sp>
    </p:spTree>
    <p:extLst>
      <p:ext uri="{BB962C8B-B14F-4D97-AF65-F5344CB8AC3E}">
        <p14:creationId xmlns:p14="http://schemas.microsoft.com/office/powerpoint/2010/main" val="3447862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6474D6-06FD-58E8-6079-40A35ACF9D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797B97-4923-2E14-AA4F-7E34B7D93B8E}"/>
              </a:ext>
            </a:extLst>
          </p:cNvPr>
          <p:cNvSpPr>
            <a:spLocks noGrp="1"/>
          </p:cNvSpPr>
          <p:nvPr>
            <p:ph type="title"/>
          </p:nvPr>
        </p:nvSpPr>
        <p:spPr>
          <a:xfrm>
            <a:off x="1154953" y="973668"/>
            <a:ext cx="8761413" cy="706964"/>
          </a:xfrm>
        </p:spPr>
        <p:txBody>
          <a:bodyPr>
            <a:normAutofit/>
          </a:bodyPr>
          <a:lstStyle/>
          <a:p>
            <a:r>
              <a:rPr lang="en-US" dirty="0"/>
              <a:t>Embedded Crosslinks</a:t>
            </a:r>
          </a:p>
        </p:txBody>
      </p:sp>
      <p:sp>
        <p:nvSpPr>
          <p:cNvPr id="5" name="Slide Number Placeholder 4">
            <a:extLst>
              <a:ext uri="{FF2B5EF4-FFF2-40B4-BE49-F238E27FC236}">
                <a16:creationId xmlns:a16="http://schemas.microsoft.com/office/drawing/2014/main" id="{03D8DCFB-1297-BEFD-8857-2989713C9BEF}"/>
              </a:ext>
            </a:extLst>
          </p:cNvPr>
          <p:cNvSpPr>
            <a:spLocks noGrp="1"/>
          </p:cNvSpPr>
          <p:nvPr>
            <p:ph type="sldNum" sz="quarter" idx="12"/>
          </p:nvPr>
        </p:nvSpPr>
        <p:spPr>
          <a:xfrm>
            <a:off x="10352540" y="295729"/>
            <a:ext cx="838199" cy="767687"/>
          </a:xfrm>
        </p:spPr>
        <p:txBody>
          <a:bodyPr>
            <a:normAutofit/>
          </a:bodyPr>
          <a:lstStyle/>
          <a:p>
            <a:pPr>
              <a:spcAft>
                <a:spcPts val="600"/>
              </a:spcAft>
            </a:pPr>
            <a:fld id="{07CE569E-9B7C-4CB9-AB80-C0841F922CFF}" type="slidenum">
              <a:rPr lang="en-US" smtClean="0"/>
              <a:pPr>
                <a:spcAft>
                  <a:spcPts val="600"/>
                </a:spcAft>
              </a:pPr>
              <a:t>31</a:t>
            </a:fld>
            <a:endParaRPr lang="en-US"/>
          </a:p>
        </p:txBody>
      </p:sp>
      <p:sp>
        <p:nvSpPr>
          <p:cNvPr id="3" name="Content Placeholder 2">
            <a:extLst>
              <a:ext uri="{FF2B5EF4-FFF2-40B4-BE49-F238E27FC236}">
                <a16:creationId xmlns:a16="http://schemas.microsoft.com/office/drawing/2014/main" id="{64F0C2A7-832D-CED5-0AD6-B22ED6580110}"/>
              </a:ext>
            </a:extLst>
          </p:cNvPr>
          <p:cNvSpPr>
            <a:spLocks noGrp="1"/>
          </p:cNvSpPr>
          <p:nvPr>
            <p:ph idx="1"/>
          </p:nvPr>
        </p:nvSpPr>
        <p:spPr>
          <a:xfrm>
            <a:off x="6251731" y="2463282"/>
            <a:ext cx="4941202" cy="3657600"/>
          </a:xfrm>
        </p:spPr>
        <p:txBody>
          <a:bodyPr anchor="ctr">
            <a:normAutofit lnSpcReduction="10000"/>
          </a:bodyPr>
          <a:lstStyle/>
          <a:p>
            <a:pPr fontAlgn="base"/>
            <a:endParaRPr lang="en-US" sz="1600" b="1" i="0" dirty="0">
              <a:solidFill>
                <a:srgbClr val="232323"/>
              </a:solidFill>
              <a:effectLst/>
              <a:latin typeface="Roboto Slab" pitchFamily="2" charset="0"/>
            </a:endParaRPr>
          </a:p>
          <a:p>
            <a:pPr fontAlgn="base"/>
            <a:r>
              <a:rPr lang="en-US" sz="1600" b="1" i="0" dirty="0">
                <a:solidFill>
                  <a:srgbClr val="232323"/>
                </a:solidFill>
                <a:effectLst/>
                <a:latin typeface="Roboto Slab" pitchFamily="2" charset="0"/>
              </a:rPr>
              <a:t>How can we dramatically increase your press release’s effectiveness </a:t>
            </a:r>
            <a:r>
              <a:rPr lang="en-US" sz="1600" b="0" i="0" dirty="0">
                <a:solidFill>
                  <a:srgbClr val="232323"/>
                </a:solidFill>
                <a:effectLst/>
                <a:latin typeface="Roboto Slab" pitchFamily="2" charset="0"/>
              </a:rPr>
              <a:t>by multiplying the number of viewers and, at the same time, increasing the shelf life of your release up to 100 times?</a:t>
            </a:r>
            <a:br>
              <a:rPr lang="en-US" sz="1600" b="0" i="0" dirty="0">
                <a:solidFill>
                  <a:srgbClr val="232323"/>
                </a:solidFill>
                <a:effectLst/>
                <a:latin typeface="Roboto Slab" pitchFamily="2" charset="0"/>
              </a:rPr>
            </a:br>
            <a:br>
              <a:rPr lang="en-US" sz="1600" b="0" i="0" dirty="0">
                <a:solidFill>
                  <a:srgbClr val="232323"/>
                </a:solidFill>
                <a:effectLst/>
                <a:latin typeface="Roboto Slab" pitchFamily="2" charset="0"/>
              </a:rPr>
            </a:br>
            <a:r>
              <a:rPr lang="en-US" sz="1600" b="0" i="0" dirty="0">
                <a:solidFill>
                  <a:srgbClr val="232323"/>
                </a:solidFill>
                <a:effectLst/>
                <a:latin typeface="Roboto Slab" pitchFamily="2" charset="0"/>
              </a:rPr>
              <a:t>&gt;&gt;&gt;&gt;</a:t>
            </a:r>
            <a:r>
              <a:rPr lang="en-US" sz="1600" b="1" i="0" dirty="0">
                <a:solidFill>
                  <a:srgbClr val="232323"/>
                </a:solidFill>
                <a:effectLst/>
                <a:latin typeface="Roboto Slab" pitchFamily="2" charset="0"/>
              </a:rPr>
              <a:t>Embedded crosslinks!</a:t>
            </a:r>
            <a:r>
              <a:rPr lang="en-US" sz="1600" b="0" i="0" dirty="0">
                <a:solidFill>
                  <a:srgbClr val="232323"/>
                </a:solidFill>
                <a:effectLst/>
                <a:latin typeface="Roboto Slab" pitchFamily="2" charset="0"/>
              </a:rPr>
              <a:t>&lt;&lt;&lt;&lt;</a:t>
            </a:r>
            <a:br>
              <a:rPr lang="en-US" sz="1600" b="0" i="0" dirty="0">
                <a:solidFill>
                  <a:srgbClr val="232323"/>
                </a:solidFill>
                <a:effectLst/>
                <a:latin typeface="Roboto Slab" pitchFamily="2" charset="0"/>
              </a:rPr>
            </a:br>
            <a:r>
              <a:rPr lang="en-US" sz="1600" b="0" i="0" dirty="0">
                <a:solidFill>
                  <a:srgbClr val="232323"/>
                </a:solidFill>
                <a:effectLst/>
                <a:latin typeface="Roboto Slab" pitchFamily="2" charset="0"/>
              </a:rPr>
              <a:t>Your  Marriott press-releases </a:t>
            </a:r>
            <a:r>
              <a:rPr lang="en-US" sz="1600" dirty="0">
                <a:solidFill>
                  <a:srgbClr val="232323"/>
                </a:solidFill>
                <a:latin typeface="Roboto Slab" pitchFamily="2" charset="0"/>
              </a:rPr>
              <a:t>embedded in another </a:t>
            </a:r>
            <a:r>
              <a:rPr lang="en-US" sz="1600" dirty="0" err="1">
                <a:solidFill>
                  <a:srgbClr val="232323"/>
                </a:solidFill>
                <a:latin typeface="Roboto Slab" pitchFamily="2" charset="0"/>
              </a:rPr>
              <a:t>eTN</a:t>
            </a:r>
            <a:r>
              <a:rPr lang="en-US" sz="1600" dirty="0">
                <a:solidFill>
                  <a:srgbClr val="232323"/>
                </a:solidFill>
                <a:latin typeface="Roboto Slab" pitchFamily="2" charset="0"/>
              </a:rPr>
              <a:t> Article – for example.</a:t>
            </a:r>
            <a:br>
              <a:rPr lang="en-US" sz="1600" b="0" i="0" dirty="0">
                <a:solidFill>
                  <a:srgbClr val="232323"/>
                </a:solidFill>
                <a:effectLst/>
                <a:latin typeface="Roboto Slab" pitchFamily="2" charset="0"/>
              </a:rPr>
            </a:br>
            <a:br>
              <a:rPr lang="en-US" sz="1600" b="0" i="0" dirty="0">
                <a:solidFill>
                  <a:srgbClr val="232323"/>
                </a:solidFill>
                <a:effectLst/>
                <a:latin typeface="Roboto Slab" pitchFamily="2" charset="0"/>
              </a:rPr>
            </a:br>
            <a:br>
              <a:rPr lang="en-US" sz="1600" b="0" i="0" dirty="0">
                <a:solidFill>
                  <a:srgbClr val="232323"/>
                </a:solidFill>
                <a:effectLst/>
                <a:latin typeface="Roboto Slab" pitchFamily="2" charset="0"/>
              </a:rPr>
            </a:br>
            <a:r>
              <a:rPr lang="en-US" sz="1600" b="0" i="0" dirty="0">
                <a:solidFill>
                  <a:srgbClr val="232323"/>
                </a:solidFill>
                <a:effectLst/>
                <a:latin typeface="Roboto Slab" pitchFamily="2" charset="0"/>
              </a:rPr>
              <a:t>You can purchase up to 100 embedded crosslinks per release or article to multiply your exposure.</a:t>
            </a:r>
          </a:p>
          <a:p>
            <a:pPr fontAlgn="base"/>
            <a:endParaRPr lang="en-US" sz="1700" b="1" dirty="0">
              <a:solidFill>
                <a:schemeClr val="tx1"/>
              </a:solidFill>
              <a:highlight>
                <a:srgbClr val="FFFFFF"/>
              </a:highlight>
              <a:latin typeface="Roboto Slab" pitchFamily="2" charset="0"/>
            </a:endParaRPr>
          </a:p>
          <a:p>
            <a:pPr fontAlgn="base"/>
            <a:endParaRPr lang="en-US" sz="1700" b="0" i="0" dirty="0">
              <a:effectLst/>
              <a:highlight>
                <a:srgbClr val="FFFFFF"/>
              </a:highlight>
              <a:latin typeface="Roboto Slab" pitchFamily="2" charset="0"/>
            </a:endParaRPr>
          </a:p>
        </p:txBody>
      </p:sp>
      <p:pic>
        <p:nvPicPr>
          <p:cNvPr id="8" name="Picture 7">
            <a:extLst>
              <a:ext uri="{FF2B5EF4-FFF2-40B4-BE49-F238E27FC236}">
                <a16:creationId xmlns:a16="http://schemas.microsoft.com/office/drawing/2014/main" id="{C5F04960-89E9-F402-7391-93B1EB665F43}"/>
              </a:ext>
            </a:extLst>
          </p:cNvPr>
          <p:cNvPicPr>
            <a:picLocks noChangeAspect="1"/>
          </p:cNvPicPr>
          <p:nvPr/>
        </p:nvPicPr>
        <p:blipFill>
          <a:blip r:embed="rId2"/>
          <a:stretch>
            <a:fillRect/>
          </a:stretch>
        </p:blipFill>
        <p:spPr>
          <a:xfrm>
            <a:off x="711200" y="2247566"/>
            <a:ext cx="5540531" cy="4610433"/>
          </a:xfrm>
          <a:prstGeom prst="rect">
            <a:avLst/>
          </a:prstGeom>
        </p:spPr>
      </p:pic>
    </p:spTree>
    <p:extLst>
      <p:ext uri="{BB962C8B-B14F-4D97-AF65-F5344CB8AC3E}">
        <p14:creationId xmlns:p14="http://schemas.microsoft.com/office/powerpoint/2010/main" val="3911889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FAF0DFF8-8744-4518-AA8B-D5D61EA97F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1" name="Rectangle 10">
              <a:extLst>
                <a:ext uri="{FF2B5EF4-FFF2-40B4-BE49-F238E27FC236}">
                  <a16:creationId xmlns:a16="http://schemas.microsoft.com/office/drawing/2014/main" id="{A6CC52FC-00BC-4253-8E5D-55C78127C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Oval 22">
              <a:extLst>
                <a:ext uri="{FF2B5EF4-FFF2-40B4-BE49-F238E27FC236}">
                  <a16:creationId xmlns:a16="http://schemas.microsoft.com/office/drawing/2014/main" id="{742BD597-0F5C-42C6-BA55-0A182A547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DCA70CFE-449E-4D12-8358-8B4C877EE5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Oval 24">
              <a:extLst>
                <a:ext uri="{FF2B5EF4-FFF2-40B4-BE49-F238E27FC236}">
                  <a16:creationId xmlns:a16="http://schemas.microsoft.com/office/drawing/2014/main" id="{2082AE94-EBCE-4F8E-994B-BD7F93129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5">
              <a:extLst>
                <a:ext uri="{FF2B5EF4-FFF2-40B4-BE49-F238E27FC236}">
                  <a16:creationId xmlns:a16="http://schemas.microsoft.com/office/drawing/2014/main" id="{CB36729E-72F8-4A4F-B54E-CC26867ADD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982C07BE-CA7B-7436-EE10-F60D68798431}"/>
              </a:ext>
            </a:extLst>
          </p:cNvPr>
          <p:cNvSpPr>
            <a:spLocks noGrp="1"/>
          </p:cNvSpPr>
          <p:nvPr>
            <p:ph type="title"/>
          </p:nvPr>
        </p:nvSpPr>
        <p:spPr>
          <a:xfrm>
            <a:off x="1154955" y="973668"/>
            <a:ext cx="2942210" cy="1020232"/>
          </a:xfrm>
        </p:spPr>
        <p:txBody>
          <a:bodyPr vert="horz" lIns="91440" tIns="45720" rIns="91440" bIns="45720" rtlCol="0" anchor="ctr">
            <a:normAutofit/>
          </a:bodyPr>
          <a:lstStyle/>
          <a:p>
            <a:pPr>
              <a:lnSpc>
                <a:spcPct val="90000"/>
              </a:lnSpc>
            </a:pPr>
            <a:r>
              <a:rPr lang="en-US" sz="3300"/>
              <a:t>Targeted Syndication: </a:t>
            </a:r>
          </a:p>
        </p:txBody>
      </p:sp>
      <p:sp>
        <p:nvSpPr>
          <p:cNvPr id="3" name="TextBox 2">
            <a:extLst>
              <a:ext uri="{FF2B5EF4-FFF2-40B4-BE49-F238E27FC236}">
                <a16:creationId xmlns:a16="http://schemas.microsoft.com/office/drawing/2014/main" id="{4729AF20-2F4A-36F0-F45B-45ED0DF92B9E}"/>
              </a:ext>
            </a:extLst>
          </p:cNvPr>
          <p:cNvSpPr txBox="1"/>
          <p:nvPr/>
        </p:nvSpPr>
        <p:spPr>
          <a:xfrm>
            <a:off x="1154955" y="2120900"/>
            <a:ext cx="3133726" cy="3898900"/>
          </a:xfrm>
          <a:prstGeom prst="rect">
            <a:avLst/>
          </a:prstGeom>
        </p:spPr>
        <p:txBody>
          <a:bodyPr vert="horz" lIns="91440" tIns="45720" rIns="91440" bIns="45720" rtlCol="0">
            <a:normAutofit/>
          </a:bodyPr>
          <a:lstStyle/>
          <a:p>
            <a:pPr>
              <a:lnSpc>
                <a:spcPct val="90000"/>
              </a:lnSpc>
              <a:spcBef>
                <a:spcPts val="1000"/>
              </a:spcBef>
              <a:buClr>
                <a:schemeClr val="accent1"/>
              </a:buClr>
              <a:buSzPct val="80000"/>
              <a:buFont typeface="Wingdings 3" charset="2"/>
              <a:buChar char=""/>
            </a:pPr>
            <a:r>
              <a:rPr lang="en-US" sz="1300">
                <a:solidFill>
                  <a:schemeClr val="bg1"/>
                </a:solidFill>
              </a:rPr>
              <a:t>We work with the best in PR and media contacts established over the last 25 years to introduce your story to the most relevant and significant publications for inclusion, interviews, and consideration. This is done by a team of experts in this field, not mass emailing or electronic pitches. The key here is not quantity but quality and your footprint in the public domain. This approach is a mix of consulting and outreach.</a:t>
            </a:r>
          </a:p>
          <a:p>
            <a:pPr>
              <a:lnSpc>
                <a:spcPct val="90000"/>
              </a:lnSpc>
              <a:spcBef>
                <a:spcPts val="1000"/>
              </a:spcBef>
              <a:buClr>
                <a:schemeClr val="accent1"/>
              </a:buClr>
              <a:buSzPct val="80000"/>
              <a:buFont typeface="Wingdings 3" charset="2"/>
              <a:buChar char=""/>
            </a:pPr>
            <a:endParaRPr lang="en-US" sz="1300">
              <a:solidFill>
                <a:schemeClr val="bg1"/>
              </a:solidFill>
            </a:endParaRPr>
          </a:p>
          <a:p>
            <a:pPr>
              <a:lnSpc>
                <a:spcPct val="90000"/>
              </a:lnSpc>
              <a:spcBef>
                <a:spcPts val="1000"/>
              </a:spcBef>
              <a:buClr>
                <a:schemeClr val="accent1"/>
              </a:buClr>
              <a:buSzPct val="80000"/>
              <a:buFont typeface="Wingdings 3" charset="2"/>
              <a:buChar char=""/>
            </a:pPr>
            <a:r>
              <a:rPr lang="en-US" sz="1300">
                <a:solidFill>
                  <a:schemeClr val="bg1"/>
                </a:solidFill>
              </a:rPr>
              <a:t>This option is only available for pre-screened clients and relevant news that could make an impact. It's not for mass production but for quality exclusive news pitches.</a:t>
            </a:r>
          </a:p>
        </p:txBody>
      </p:sp>
      <p:sp>
        <p:nvSpPr>
          <p:cNvPr id="27" name="Rectangle 26">
            <a:extLst>
              <a:ext uri="{FF2B5EF4-FFF2-40B4-BE49-F238E27FC236}">
                <a16:creationId xmlns:a16="http://schemas.microsoft.com/office/drawing/2014/main" id="{504BE77C-C23A-4545-973B-A8E168DAD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75237F63-0AE6-21E0-D6E6-0D82962303CB}"/>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07CE569E-9B7C-4CB9-AB80-C0841F922CFF}" type="slidenum">
              <a:rPr lang="en-US" smtClean="0"/>
              <a:pPr defTabSz="914400">
                <a:spcAft>
                  <a:spcPts val="600"/>
                </a:spcAft>
              </a:pPr>
              <a:t>32</a:t>
            </a:fld>
            <a:endParaRPr lang="en-US"/>
          </a:p>
        </p:txBody>
      </p:sp>
      <p:sp>
        <p:nvSpPr>
          <p:cNvPr id="4" name="TextBox 3">
            <a:extLst>
              <a:ext uri="{FF2B5EF4-FFF2-40B4-BE49-F238E27FC236}">
                <a16:creationId xmlns:a16="http://schemas.microsoft.com/office/drawing/2014/main" id="{103B31D5-2245-A34B-4677-D30ABB29CE8D}"/>
              </a:ext>
            </a:extLst>
          </p:cNvPr>
          <p:cNvSpPr txBox="1"/>
          <p:nvPr/>
        </p:nvSpPr>
        <p:spPr>
          <a:xfrm>
            <a:off x="5227092" y="1093382"/>
            <a:ext cx="4524919" cy="523220"/>
          </a:xfrm>
          <a:prstGeom prst="rect">
            <a:avLst/>
          </a:prstGeom>
          <a:noFill/>
        </p:spPr>
        <p:txBody>
          <a:bodyPr wrap="square" rtlCol="0">
            <a:spAutoFit/>
          </a:bodyPr>
          <a:lstStyle/>
          <a:p>
            <a:pPr algn="ctr">
              <a:spcAft>
                <a:spcPts val="600"/>
              </a:spcAft>
            </a:pPr>
            <a:r>
              <a:rPr lang="en-US" sz="2800" b="1" i="1" dirty="0">
                <a:solidFill>
                  <a:schemeClr val="bg2"/>
                </a:solidFill>
              </a:rPr>
              <a:t>Not quantity but quality</a:t>
            </a:r>
          </a:p>
        </p:txBody>
      </p:sp>
      <p:pic>
        <p:nvPicPr>
          <p:cNvPr id="7" name="Picture 6" descr="A computer and mobile phone with news on screens&#10;&#10;Description automatically generated">
            <a:extLst>
              <a:ext uri="{FF2B5EF4-FFF2-40B4-BE49-F238E27FC236}">
                <a16:creationId xmlns:a16="http://schemas.microsoft.com/office/drawing/2014/main" id="{B0CBD479-422F-BFBF-E207-1E8C4D3C4B3E}"/>
              </a:ext>
            </a:extLst>
          </p:cNvPr>
          <p:cNvPicPr>
            <a:picLocks noChangeAspect="1"/>
          </p:cNvPicPr>
          <p:nvPr/>
        </p:nvPicPr>
        <p:blipFill>
          <a:blip r:embed="rId3"/>
          <a:stretch>
            <a:fillRect/>
          </a:stretch>
        </p:blipFill>
        <p:spPr>
          <a:xfrm>
            <a:off x="4430712" y="1977951"/>
            <a:ext cx="6350000" cy="3911600"/>
          </a:xfrm>
          <a:prstGeom prst="rect">
            <a:avLst/>
          </a:prstGeom>
        </p:spPr>
      </p:pic>
    </p:spTree>
    <p:extLst>
      <p:ext uri="{BB962C8B-B14F-4D97-AF65-F5344CB8AC3E}">
        <p14:creationId xmlns:p14="http://schemas.microsoft.com/office/powerpoint/2010/main" val="4024509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3571F-6DDF-4FAF-79FA-244E05A218DA}"/>
              </a:ext>
            </a:extLst>
          </p:cNvPr>
          <p:cNvSpPr>
            <a:spLocks noGrp="1"/>
          </p:cNvSpPr>
          <p:nvPr>
            <p:ph type="title"/>
          </p:nvPr>
        </p:nvSpPr>
        <p:spPr/>
        <p:txBody>
          <a:bodyPr/>
          <a:lstStyle/>
          <a:p>
            <a:r>
              <a:rPr lang="en-US" dirty="0"/>
              <a:t>Email – blasts </a:t>
            </a:r>
          </a:p>
        </p:txBody>
      </p:sp>
      <p:graphicFrame>
        <p:nvGraphicFramePr>
          <p:cNvPr id="26628" name="Content Placeholder 2">
            <a:extLst>
              <a:ext uri="{FF2B5EF4-FFF2-40B4-BE49-F238E27FC236}">
                <a16:creationId xmlns:a16="http://schemas.microsoft.com/office/drawing/2014/main" id="{471F015A-F950-6A3D-FE92-D9BF82C4D3C2}"/>
              </a:ext>
            </a:extLst>
          </p:cNvPr>
          <p:cNvGraphicFramePr>
            <a:graphicFrameLocks noGrp="1"/>
          </p:cNvGraphicFramePr>
          <p:nvPr>
            <p:ph idx="1"/>
            <p:extLst>
              <p:ext uri="{D42A27DB-BD31-4B8C-83A1-F6EECF244321}">
                <p14:modId xmlns:p14="http://schemas.microsoft.com/office/powerpoint/2010/main" val="4015135138"/>
              </p:ext>
            </p:extLst>
          </p:nvPr>
        </p:nvGraphicFramePr>
        <p:xfrm>
          <a:off x="1154955" y="2977866"/>
          <a:ext cx="8761412" cy="32870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7F6D5978-99B1-B63A-3ABB-B14F5D18C672}"/>
              </a:ext>
            </a:extLst>
          </p:cNvPr>
          <p:cNvSpPr>
            <a:spLocks noGrp="1"/>
          </p:cNvSpPr>
          <p:nvPr>
            <p:ph type="sldNum" sz="quarter" idx="12"/>
          </p:nvPr>
        </p:nvSpPr>
        <p:spPr/>
        <p:txBody>
          <a:bodyPr/>
          <a:lstStyle/>
          <a:p>
            <a:fld id="{07CE569E-9B7C-4CB9-AB80-C0841F922CFF}" type="slidenum">
              <a:rPr lang="en-US" smtClean="0"/>
              <a:t>33</a:t>
            </a:fld>
            <a:endParaRPr lang="en-US"/>
          </a:p>
        </p:txBody>
      </p:sp>
      <p:pic>
        <p:nvPicPr>
          <p:cNvPr id="26626" name="Picture 2">
            <a:extLst>
              <a:ext uri="{FF2B5EF4-FFF2-40B4-BE49-F238E27FC236}">
                <a16:creationId xmlns:a16="http://schemas.microsoft.com/office/drawing/2014/main" id="{3FDFEEBB-5650-A983-0D39-7BD2975743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4204" y="848113"/>
            <a:ext cx="5948336" cy="987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080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609" name="Group 25608">
            <a:extLst>
              <a:ext uri="{FF2B5EF4-FFF2-40B4-BE49-F238E27FC236}">
                <a16:creationId xmlns:a16="http://schemas.microsoft.com/office/drawing/2014/main" id="{3272CA8C-C661-404E-AD0D-4AFFC33FFB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25610" name="Rectangle 25609">
              <a:extLst>
                <a:ext uri="{FF2B5EF4-FFF2-40B4-BE49-F238E27FC236}">
                  <a16:creationId xmlns:a16="http://schemas.microsoft.com/office/drawing/2014/main" id="{97258624-C70B-4680-BFD0-D5EA2E4AD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611" name="Oval 25610">
              <a:extLst>
                <a:ext uri="{FF2B5EF4-FFF2-40B4-BE49-F238E27FC236}">
                  <a16:creationId xmlns:a16="http://schemas.microsoft.com/office/drawing/2014/main" id="{830F01D2-34A5-4B92-899E-C9555554D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612" name="Oval 25611">
              <a:extLst>
                <a:ext uri="{FF2B5EF4-FFF2-40B4-BE49-F238E27FC236}">
                  <a16:creationId xmlns:a16="http://schemas.microsoft.com/office/drawing/2014/main" id="{0F7C3130-2558-4B10-95F9-31F9B0872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613" name="Oval 25612">
              <a:extLst>
                <a:ext uri="{FF2B5EF4-FFF2-40B4-BE49-F238E27FC236}">
                  <a16:creationId xmlns:a16="http://schemas.microsoft.com/office/drawing/2014/main" id="{A9CD0379-7946-48A0-8485-E0A15EE7A6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614" name="Freeform 5">
              <a:extLst>
                <a:ext uri="{FF2B5EF4-FFF2-40B4-BE49-F238E27FC236}">
                  <a16:creationId xmlns:a16="http://schemas.microsoft.com/office/drawing/2014/main" id="{64BD970A-CC15-412E-81C6-FECF172883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5616" name="Rectangle 25615">
            <a:extLst>
              <a:ext uri="{FF2B5EF4-FFF2-40B4-BE49-F238E27FC236}">
                <a16:creationId xmlns:a16="http://schemas.microsoft.com/office/drawing/2014/main" id="{4B505776-1DA0-48D1-A09B-088F57D4C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82C07BE-CA7B-7436-EE10-F60D68798431}"/>
              </a:ext>
            </a:extLst>
          </p:cNvPr>
          <p:cNvSpPr>
            <a:spLocks noGrp="1"/>
          </p:cNvSpPr>
          <p:nvPr>
            <p:ph type="title"/>
          </p:nvPr>
        </p:nvSpPr>
        <p:spPr>
          <a:xfrm>
            <a:off x="8160773" y="1277653"/>
            <a:ext cx="3020133" cy="3117366"/>
          </a:xfrm>
        </p:spPr>
        <p:txBody>
          <a:bodyPr vert="horz" lIns="91440" tIns="45720" rIns="91440" bIns="45720" rtlCol="0" anchor="b">
            <a:normAutofit/>
          </a:bodyPr>
          <a:lstStyle/>
          <a:p>
            <a:pPr>
              <a:lnSpc>
                <a:spcPct val="90000"/>
              </a:lnSpc>
            </a:pPr>
            <a:r>
              <a:rPr lang="en-US" sz="3800"/>
              <a:t>Banners, Text Links &amp; Take Over Campaigns</a:t>
            </a:r>
          </a:p>
        </p:txBody>
      </p:sp>
      <p:sp>
        <p:nvSpPr>
          <p:cNvPr id="5" name="Slide Number Placeholder 4">
            <a:extLst>
              <a:ext uri="{FF2B5EF4-FFF2-40B4-BE49-F238E27FC236}">
                <a16:creationId xmlns:a16="http://schemas.microsoft.com/office/drawing/2014/main" id="{75237F63-0AE6-21E0-D6E6-0D82962303CB}"/>
              </a:ext>
            </a:extLst>
          </p:cNvPr>
          <p:cNvSpPr>
            <a:spLocks noGrp="1"/>
          </p:cNvSpPr>
          <p:nvPr>
            <p:ph type="sldNum" sz="quarter" idx="12"/>
          </p:nvPr>
        </p:nvSpPr>
        <p:spPr>
          <a:xfrm>
            <a:off x="10342708" y="295729"/>
            <a:ext cx="838199" cy="767687"/>
          </a:xfrm>
        </p:spPr>
        <p:txBody>
          <a:bodyPr vert="horz" lIns="91440" tIns="45720" rIns="91440" bIns="45720" rtlCol="0" anchor="b">
            <a:normAutofit/>
          </a:bodyPr>
          <a:lstStyle/>
          <a:p>
            <a:pPr defTabSz="914400">
              <a:spcAft>
                <a:spcPts val="600"/>
              </a:spcAft>
            </a:pPr>
            <a:fld id="{07CE569E-9B7C-4CB9-AB80-C0841F922CFF}" type="slidenum">
              <a:rPr lang="en-US" smtClean="0">
                <a:latin typeface="+mj-lt"/>
              </a:rPr>
              <a:pPr defTabSz="914400">
                <a:spcAft>
                  <a:spcPts val="600"/>
                </a:spcAft>
              </a:pPr>
              <a:t>34</a:t>
            </a:fld>
            <a:endParaRPr lang="en-US">
              <a:latin typeface="+mj-lt"/>
            </a:endParaRPr>
          </a:p>
        </p:txBody>
      </p:sp>
      <p:sp>
        <p:nvSpPr>
          <p:cNvPr id="25618" name="Rectangle 25617">
            <a:extLst>
              <a:ext uri="{FF2B5EF4-FFF2-40B4-BE49-F238E27FC236}">
                <a16:creationId xmlns:a16="http://schemas.microsoft.com/office/drawing/2014/main" id="{616F96DA-E091-4C9B-9C01-8A3FC86F8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62" y="1113062"/>
            <a:ext cx="6470908" cy="4628759"/>
          </a:xfrm>
          <a:prstGeom prst="rect">
            <a:avLst/>
          </a:prstGeom>
          <a:solidFill>
            <a:srgbClr val="FFFFFE"/>
          </a:solidFill>
          <a:ln w="15875">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computer&#10;&#10;Description automatically generated">
            <a:extLst>
              <a:ext uri="{FF2B5EF4-FFF2-40B4-BE49-F238E27FC236}">
                <a16:creationId xmlns:a16="http://schemas.microsoft.com/office/drawing/2014/main" id="{D1B4410F-19C5-F678-8AA2-A8C364ECD775}"/>
              </a:ext>
            </a:extLst>
          </p:cNvPr>
          <p:cNvPicPr>
            <a:picLocks noChangeAspect="1"/>
          </p:cNvPicPr>
          <p:nvPr/>
        </p:nvPicPr>
        <p:blipFill>
          <a:blip r:embed="rId3"/>
          <a:stretch>
            <a:fillRect/>
          </a:stretch>
        </p:blipFill>
        <p:spPr>
          <a:xfrm>
            <a:off x="1267900" y="1933303"/>
            <a:ext cx="2983692" cy="753382"/>
          </a:xfrm>
          <a:prstGeom prst="roundRect">
            <a:avLst>
              <a:gd name="adj" fmla="val 1858"/>
            </a:avLst>
          </a:prstGeom>
          <a:effectLst/>
        </p:spPr>
      </p:pic>
      <p:pic>
        <p:nvPicPr>
          <p:cNvPr id="25604" name="Picture 4">
            <a:extLst>
              <a:ext uri="{FF2B5EF4-FFF2-40B4-BE49-F238E27FC236}">
                <a16:creationId xmlns:a16="http://schemas.microsoft.com/office/drawing/2014/main" id="{EAB8DA5B-26CD-5147-4F37-844436FB636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73488" y="4359326"/>
            <a:ext cx="2983692" cy="365502"/>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pic>
        <p:nvPicPr>
          <p:cNvPr id="25602" name="Picture 2">
            <a:extLst>
              <a:ext uri="{FF2B5EF4-FFF2-40B4-BE49-F238E27FC236}">
                <a16:creationId xmlns:a16="http://schemas.microsoft.com/office/drawing/2014/main" id="{CB7AA19C-D790-1A92-722A-096D997C99CD}"/>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420905" y="1310099"/>
            <a:ext cx="2996039" cy="4234684"/>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654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C07BE-CA7B-7436-EE10-F60D68798431}"/>
              </a:ext>
            </a:extLst>
          </p:cNvPr>
          <p:cNvSpPr>
            <a:spLocks noGrp="1"/>
          </p:cNvSpPr>
          <p:nvPr>
            <p:ph type="title"/>
          </p:nvPr>
        </p:nvSpPr>
        <p:spPr>
          <a:xfrm>
            <a:off x="970437" y="838200"/>
            <a:ext cx="10220301" cy="706964"/>
          </a:xfrm>
        </p:spPr>
        <p:txBody>
          <a:bodyPr/>
          <a:lstStyle/>
          <a:p>
            <a:r>
              <a:rPr lang="en-US" dirty="0"/>
              <a:t>Promotional Videos &amp; Sliders</a:t>
            </a:r>
          </a:p>
        </p:txBody>
      </p:sp>
      <p:sp>
        <p:nvSpPr>
          <p:cNvPr id="5" name="Slide Number Placeholder 4">
            <a:extLst>
              <a:ext uri="{FF2B5EF4-FFF2-40B4-BE49-F238E27FC236}">
                <a16:creationId xmlns:a16="http://schemas.microsoft.com/office/drawing/2014/main" id="{75237F63-0AE6-21E0-D6E6-0D82962303CB}"/>
              </a:ext>
            </a:extLst>
          </p:cNvPr>
          <p:cNvSpPr>
            <a:spLocks noGrp="1"/>
          </p:cNvSpPr>
          <p:nvPr>
            <p:ph type="sldNum" sz="quarter" idx="12"/>
          </p:nvPr>
        </p:nvSpPr>
        <p:spPr/>
        <p:txBody>
          <a:bodyPr/>
          <a:lstStyle/>
          <a:p>
            <a:fld id="{07CE569E-9B7C-4CB9-AB80-C0841F922CFF}" type="slidenum">
              <a:rPr lang="en-US" smtClean="0"/>
              <a:t>35</a:t>
            </a:fld>
            <a:endParaRPr lang="en-US"/>
          </a:p>
        </p:txBody>
      </p:sp>
      <p:pic>
        <p:nvPicPr>
          <p:cNvPr id="7" name="Picture 6" descr="A screenshot of a video&#10;&#10;Description automatically generated">
            <a:extLst>
              <a:ext uri="{FF2B5EF4-FFF2-40B4-BE49-F238E27FC236}">
                <a16:creationId xmlns:a16="http://schemas.microsoft.com/office/drawing/2014/main" id="{C20FF9E7-148B-F0C6-7D31-EE45B75E45D1}"/>
              </a:ext>
            </a:extLst>
          </p:cNvPr>
          <p:cNvPicPr>
            <a:picLocks noChangeAspect="1"/>
          </p:cNvPicPr>
          <p:nvPr/>
        </p:nvPicPr>
        <p:blipFill>
          <a:blip r:embed="rId2"/>
          <a:stretch>
            <a:fillRect/>
          </a:stretch>
        </p:blipFill>
        <p:spPr>
          <a:xfrm>
            <a:off x="6080587" y="4273513"/>
            <a:ext cx="5992811" cy="2288758"/>
          </a:xfrm>
          <a:prstGeom prst="rect">
            <a:avLst/>
          </a:prstGeom>
        </p:spPr>
      </p:pic>
      <p:pic>
        <p:nvPicPr>
          <p:cNvPr id="11" name="Picture 10" descr="A building with a roof and a building with trees&#10;&#10;Description automatically generated with medium confidence">
            <a:extLst>
              <a:ext uri="{FF2B5EF4-FFF2-40B4-BE49-F238E27FC236}">
                <a16:creationId xmlns:a16="http://schemas.microsoft.com/office/drawing/2014/main" id="{E0D9CFEB-5B26-AA65-9CED-8A00120ED802}"/>
              </a:ext>
            </a:extLst>
          </p:cNvPr>
          <p:cNvPicPr>
            <a:picLocks noChangeAspect="1"/>
          </p:cNvPicPr>
          <p:nvPr/>
        </p:nvPicPr>
        <p:blipFill>
          <a:blip r:embed="rId3"/>
          <a:stretch>
            <a:fillRect/>
          </a:stretch>
        </p:blipFill>
        <p:spPr>
          <a:xfrm>
            <a:off x="662202" y="2200803"/>
            <a:ext cx="6645543" cy="2072710"/>
          </a:xfrm>
          <a:prstGeom prst="rect">
            <a:avLst/>
          </a:prstGeom>
        </p:spPr>
      </p:pic>
      <p:pic>
        <p:nvPicPr>
          <p:cNvPr id="13" name="Picture 12" descr="A group of people in clothing&#10;&#10;Description automatically generated">
            <a:extLst>
              <a:ext uri="{FF2B5EF4-FFF2-40B4-BE49-F238E27FC236}">
                <a16:creationId xmlns:a16="http://schemas.microsoft.com/office/drawing/2014/main" id="{A616AACA-D790-E09E-8FBA-F5EC2AEB53B6}"/>
              </a:ext>
            </a:extLst>
          </p:cNvPr>
          <p:cNvPicPr>
            <a:picLocks noChangeAspect="1"/>
          </p:cNvPicPr>
          <p:nvPr/>
        </p:nvPicPr>
        <p:blipFill>
          <a:blip r:embed="rId4"/>
          <a:stretch>
            <a:fillRect/>
          </a:stretch>
        </p:blipFill>
        <p:spPr>
          <a:xfrm>
            <a:off x="662202" y="4641085"/>
            <a:ext cx="5434488" cy="1933981"/>
          </a:xfrm>
          <a:prstGeom prst="rect">
            <a:avLst/>
          </a:prstGeom>
        </p:spPr>
      </p:pic>
      <p:sp>
        <p:nvSpPr>
          <p:cNvPr id="14" name="TextBox 13">
            <a:extLst>
              <a:ext uri="{FF2B5EF4-FFF2-40B4-BE49-F238E27FC236}">
                <a16:creationId xmlns:a16="http://schemas.microsoft.com/office/drawing/2014/main" id="{58E8898A-5702-AD83-4F48-92B0CFE54192}"/>
              </a:ext>
            </a:extLst>
          </p:cNvPr>
          <p:cNvSpPr txBox="1"/>
          <p:nvPr/>
        </p:nvSpPr>
        <p:spPr>
          <a:xfrm rot="20834517">
            <a:off x="8185509" y="2575439"/>
            <a:ext cx="3010123" cy="1323439"/>
          </a:xfrm>
          <a:prstGeom prst="rect">
            <a:avLst/>
          </a:prstGeom>
          <a:noFill/>
        </p:spPr>
        <p:txBody>
          <a:bodyPr wrap="square" rtlCol="0">
            <a:spAutoFit/>
          </a:bodyPr>
          <a:lstStyle/>
          <a:p>
            <a:pPr algn="ctr"/>
            <a:r>
              <a:rPr lang="en-US" sz="4000" b="1" dirty="0"/>
              <a:t>Media in Motion</a:t>
            </a:r>
          </a:p>
        </p:txBody>
      </p:sp>
    </p:spTree>
    <p:extLst>
      <p:ext uri="{BB962C8B-B14F-4D97-AF65-F5344CB8AC3E}">
        <p14:creationId xmlns:p14="http://schemas.microsoft.com/office/powerpoint/2010/main" val="1669755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353BC003-D6B7-4BF0-937D-4A015F6DEB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9027"/>
            <a:ext cx="12192000" cy="6867027"/>
            <a:chOff x="0" y="-2373"/>
            <a:chExt cx="12192000" cy="6867027"/>
          </a:xfrm>
        </p:grpSpPr>
        <p:sp>
          <p:nvSpPr>
            <p:cNvPr id="29" name="Rectangle 28">
              <a:extLst>
                <a:ext uri="{FF2B5EF4-FFF2-40B4-BE49-F238E27FC236}">
                  <a16:creationId xmlns:a16="http://schemas.microsoft.com/office/drawing/2014/main" id="{4903268C-2C5A-4507-9244-86102327B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 name="Oval 29">
              <a:extLst>
                <a:ext uri="{FF2B5EF4-FFF2-40B4-BE49-F238E27FC236}">
                  <a16:creationId xmlns:a16="http://schemas.microsoft.com/office/drawing/2014/main" id="{539F7113-C588-46FB-ADDE-55CEC5981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Oval 30">
              <a:extLst>
                <a:ext uri="{FF2B5EF4-FFF2-40B4-BE49-F238E27FC236}">
                  <a16:creationId xmlns:a16="http://schemas.microsoft.com/office/drawing/2014/main" id="{B6481A55-E6DE-4B8B-9847-0230D12F7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Oval 31">
              <a:extLst>
                <a:ext uri="{FF2B5EF4-FFF2-40B4-BE49-F238E27FC236}">
                  <a16:creationId xmlns:a16="http://schemas.microsoft.com/office/drawing/2014/main" id="{052FD8DB-2F6F-462A-9BF4-1E26C9332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Oval 32">
              <a:extLst>
                <a:ext uri="{FF2B5EF4-FFF2-40B4-BE49-F238E27FC236}">
                  <a16:creationId xmlns:a16="http://schemas.microsoft.com/office/drawing/2014/main" id="{BE52543D-8290-40DE-990A-27CC1992A3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Oval 33">
              <a:extLst>
                <a:ext uri="{FF2B5EF4-FFF2-40B4-BE49-F238E27FC236}">
                  <a16:creationId xmlns:a16="http://schemas.microsoft.com/office/drawing/2014/main" id="{8ECC693B-FBF3-45DD-849C-AC1B1B290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34">
              <a:extLst>
                <a:ext uri="{FF2B5EF4-FFF2-40B4-BE49-F238E27FC236}">
                  <a16:creationId xmlns:a16="http://schemas.microsoft.com/office/drawing/2014/main" id="{56515BC8-A1CA-4EB4-81D8-6A891458F7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94608" y="402165"/>
              <a:ext cx="6574058"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5">
              <a:extLst>
                <a:ext uri="{FF2B5EF4-FFF2-40B4-BE49-F238E27FC236}">
                  <a16:creationId xmlns:a16="http://schemas.microsoft.com/office/drawing/2014/main" id="{ED9E2ADE-2C74-4E7D-8701-6AE23ABD4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37" name="Freeform 5">
              <a:extLst>
                <a:ext uri="{FF2B5EF4-FFF2-40B4-BE49-F238E27FC236}">
                  <a16:creationId xmlns:a16="http://schemas.microsoft.com/office/drawing/2014/main" id="{B7EBD6DC-7188-4268-9886-6535F41A67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38" name="Freeform 5">
              <a:extLst>
                <a:ext uri="{FF2B5EF4-FFF2-40B4-BE49-F238E27FC236}">
                  <a16:creationId xmlns:a16="http://schemas.microsoft.com/office/drawing/2014/main" id="{493CCA32-0C37-4525-8FFC-D62C5EEFBE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982C07BE-CA7B-7436-EE10-F60D68798431}"/>
              </a:ext>
            </a:extLst>
          </p:cNvPr>
          <p:cNvSpPr>
            <a:spLocks noGrp="1"/>
          </p:cNvSpPr>
          <p:nvPr>
            <p:ph type="title"/>
          </p:nvPr>
        </p:nvSpPr>
        <p:spPr>
          <a:xfrm>
            <a:off x="1154955" y="973668"/>
            <a:ext cx="3133726" cy="1020232"/>
          </a:xfrm>
        </p:spPr>
        <p:txBody>
          <a:bodyPr vert="horz" lIns="91440" tIns="45720" rIns="91440" bIns="45720" rtlCol="0" anchor="ctr">
            <a:normAutofit/>
          </a:bodyPr>
          <a:lstStyle/>
          <a:p>
            <a:pPr>
              <a:lnSpc>
                <a:spcPct val="90000"/>
              </a:lnSpc>
            </a:pPr>
            <a:r>
              <a:rPr lang="en-US" sz="2000"/>
              <a:t>Award Winning Documentaries &amp; Short Film Production</a:t>
            </a:r>
          </a:p>
        </p:txBody>
      </p:sp>
      <p:sp>
        <p:nvSpPr>
          <p:cNvPr id="3" name="TextBox 2">
            <a:extLst>
              <a:ext uri="{FF2B5EF4-FFF2-40B4-BE49-F238E27FC236}">
                <a16:creationId xmlns:a16="http://schemas.microsoft.com/office/drawing/2014/main" id="{2087E29B-4649-95BB-C180-1C8D6ADF8A05}"/>
              </a:ext>
            </a:extLst>
          </p:cNvPr>
          <p:cNvSpPr txBox="1"/>
          <p:nvPr/>
        </p:nvSpPr>
        <p:spPr>
          <a:xfrm>
            <a:off x="1154955" y="2120900"/>
            <a:ext cx="3133726" cy="3898900"/>
          </a:xfrm>
          <a:prstGeom prst="rect">
            <a:avLst/>
          </a:prstGeom>
        </p:spPr>
        <p:txBody>
          <a:bodyPr vert="horz" lIns="91440" tIns="45720" rIns="91440" bIns="45720" rtlCol="0">
            <a:normAutofit/>
          </a:bodyPr>
          <a:lstStyle/>
          <a:p>
            <a:pPr fontAlgn="base">
              <a:lnSpc>
                <a:spcPct val="90000"/>
              </a:lnSpc>
              <a:spcBef>
                <a:spcPts val="1000"/>
              </a:spcBef>
              <a:buClr>
                <a:schemeClr val="accent1"/>
              </a:buClr>
              <a:buSzPct val="80000"/>
              <a:buFont typeface="Wingdings 3" charset="2"/>
              <a:buChar char=""/>
            </a:pPr>
            <a:r>
              <a:rPr lang="en-US" sz="1100">
                <a:solidFill>
                  <a:schemeClr val="bg1"/>
                </a:solidFill>
                <a:effectLst/>
              </a:rPr>
              <a:t>Short documentaries and narrative stories/short films. </a:t>
            </a:r>
          </a:p>
          <a:p>
            <a:pPr fontAlgn="base">
              <a:lnSpc>
                <a:spcPct val="90000"/>
              </a:lnSpc>
              <a:spcBef>
                <a:spcPts val="1000"/>
              </a:spcBef>
              <a:buClr>
                <a:schemeClr val="accent1"/>
              </a:buClr>
              <a:buSzPct val="80000"/>
              <a:buFont typeface="Wingdings 3" charset="2"/>
              <a:buChar char=""/>
            </a:pPr>
            <a:endParaRPr lang="en-US" sz="1100">
              <a:solidFill>
                <a:schemeClr val="bg1"/>
              </a:solidFill>
              <a:effectLst/>
            </a:endParaRPr>
          </a:p>
          <a:p>
            <a:pPr fontAlgn="base">
              <a:lnSpc>
                <a:spcPct val="90000"/>
              </a:lnSpc>
              <a:spcBef>
                <a:spcPts val="1000"/>
              </a:spcBef>
              <a:buClr>
                <a:schemeClr val="accent1"/>
              </a:buClr>
              <a:buSzPct val="80000"/>
              <a:buFont typeface="Wingdings 3" charset="2"/>
              <a:buChar char=""/>
            </a:pPr>
            <a:r>
              <a:rPr lang="en-US" sz="1100">
                <a:solidFill>
                  <a:schemeClr val="bg1"/>
                </a:solidFill>
                <a:effectLst/>
              </a:rPr>
              <a:t>Film tourism—choosing travel destinations based on where movies, TV series, and video content were filmed—is rapidly gaining popularity and shaping commercial tourist offerings.</a:t>
            </a:r>
          </a:p>
          <a:p>
            <a:pPr fontAlgn="base">
              <a:lnSpc>
                <a:spcPct val="90000"/>
              </a:lnSpc>
              <a:spcBef>
                <a:spcPts val="1000"/>
              </a:spcBef>
              <a:buClr>
                <a:schemeClr val="accent1"/>
              </a:buClr>
              <a:buSzPct val="80000"/>
              <a:buFont typeface="Wingdings 3" charset="2"/>
              <a:buChar char=""/>
            </a:pPr>
            <a:endParaRPr lang="en-US" sz="1100">
              <a:solidFill>
                <a:schemeClr val="bg1"/>
              </a:solidFill>
              <a:effectLst/>
            </a:endParaRPr>
          </a:p>
          <a:p>
            <a:pPr fontAlgn="base">
              <a:lnSpc>
                <a:spcPct val="90000"/>
              </a:lnSpc>
              <a:spcBef>
                <a:spcPts val="1000"/>
              </a:spcBef>
              <a:buClr>
                <a:schemeClr val="accent1"/>
              </a:buClr>
              <a:buSzPct val="80000"/>
              <a:buFont typeface="Wingdings 3" charset="2"/>
              <a:buChar char=""/>
            </a:pPr>
            <a:r>
              <a:rPr lang="en-US" sz="1100">
                <a:solidFill>
                  <a:schemeClr val="bg1"/>
                </a:solidFill>
                <a:effectLst/>
              </a:rPr>
              <a:t>A striking example is New Zealand, where “The Lord of the Rings” fans flock to visit the iconic locations featured in the films. This phenomenon significantly boosted tourism, with annual visitors increasing from 1.7 million in 2000 to 2.4 million in 2004—a remarkable 40% rise. </a:t>
            </a:r>
            <a:endParaRPr lang="en-US" sz="1100">
              <a:solidFill>
                <a:schemeClr val="bg1"/>
              </a:solidFill>
            </a:endParaRPr>
          </a:p>
        </p:txBody>
      </p:sp>
      <p:pic>
        <p:nvPicPr>
          <p:cNvPr id="8" name="Picture 7" descr="A person with a camera on a tripod&#10;&#10;Description automatically generated">
            <a:extLst>
              <a:ext uri="{FF2B5EF4-FFF2-40B4-BE49-F238E27FC236}">
                <a16:creationId xmlns:a16="http://schemas.microsoft.com/office/drawing/2014/main" id="{2C960CEF-6E2E-F17C-36C5-D78A25E5F847}"/>
              </a:ext>
            </a:extLst>
          </p:cNvPr>
          <p:cNvPicPr>
            <a:picLocks noChangeAspect="1"/>
          </p:cNvPicPr>
          <p:nvPr/>
        </p:nvPicPr>
        <p:blipFill>
          <a:blip r:embed="rId3"/>
          <a:stretch>
            <a:fillRect/>
          </a:stretch>
        </p:blipFill>
        <p:spPr>
          <a:xfrm>
            <a:off x="5765124" y="803751"/>
            <a:ext cx="5250498" cy="5250498"/>
          </a:xfrm>
          <a:prstGeom prst="rect">
            <a:avLst/>
          </a:prstGeom>
        </p:spPr>
      </p:pic>
      <p:sp>
        <p:nvSpPr>
          <p:cNvPr id="40" name="Rectangle 39">
            <a:extLst>
              <a:ext uri="{FF2B5EF4-FFF2-40B4-BE49-F238E27FC236}">
                <a16:creationId xmlns:a16="http://schemas.microsoft.com/office/drawing/2014/main" id="{5014FF2D-4863-43AA-82A7-958E9F743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75237F63-0AE6-21E0-D6E6-0D82962303CB}"/>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07CE569E-9B7C-4CB9-AB80-C0841F922CFF}" type="slidenum">
              <a:rPr lang="en-US" smtClean="0"/>
              <a:pPr defTabSz="914400">
                <a:spcAft>
                  <a:spcPts val="600"/>
                </a:spcAft>
              </a:pPr>
              <a:t>36</a:t>
            </a:fld>
            <a:endParaRPr lang="en-US"/>
          </a:p>
        </p:txBody>
      </p:sp>
    </p:spTree>
    <p:extLst>
      <p:ext uri="{BB962C8B-B14F-4D97-AF65-F5344CB8AC3E}">
        <p14:creationId xmlns:p14="http://schemas.microsoft.com/office/powerpoint/2010/main" val="1600029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CF35D-C31F-EB7C-E387-45AC1B4E324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8793FD1-6A62-77C5-A438-745333630215}"/>
              </a:ext>
            </a:extLst>
          </p:cNvPr>
          <p:cNvSpPr>
            <a:spLocks noChangeArrowheads="1"/>
          </p:cNvSpPr>
          <p:nvPr/>
        </p:nvSpPr>
        <p:spPr bwMode="auto">
          <a:xfrm>
            <a:off x="6792784" y="584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D60A9BF4-865D-BB29-D511-23A484BC817E}"/>
              </a:ext>
            </a:extLst>
          </p:cNvPr>
          <p:cNvSpPr>
            <a:spLocks noChangeArrowheads="1"/>
          </p:cNvSpPr>
          <p:nvPr/>
        </p:nvSpPr>
        <p:spPr bwMode="auto">
          <a:xfrm>
            <a:off x="8163766" y="3898900"/>
            <a:ext cx="1842362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1" name="Content Placeholder 3">
            <a:extLst>
              <a:ext uri="{FF2B5EF4-FFF2-40B4-BE49-F238E27FC236}">
                <a16:creationId xmlns:a16="http://schemas.microsoft.com/office/drawing/2014/main" id="{72E888FD-7599-597F-84F3-AFC372DFA562}"/>
              </a:ext>
            </a:extLst>
          </p:cNvPr>
          <p:cNvGraphicFramePr>
            <a:graphicFrameLocks noGrp="1"/>
          </p:cNvGraphicFramePr>
          <p:nvPr>
            <p:ph idx="1"/>
            <p:extLst>
              <p:ext uri="{D42A27DB-BD31-4B8C-83A1-F6EECF244321}">
                <p14:modId xmlns:p14="http://schemas.microsoft.com/office/powerpoint/2010/main" val="2538690694"/>
              </p:ext>
            </p:extLst>
          </p:nvPr>
        </p:nvGraphicFramePr>
        <p:xfrm>
          <a:off x="823692" y="3820217"/>
          <a:ext cx="9120809" cy="2858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Slide Number Placeholder 8">
            <a:extLst>
              <a:ext uri="{FF2B5EF4-FFF2-40B4-BE49-F238E27FC236}">
                <a16:creationId xmlns:a16="http://schemas.microsoft.com/office/drawing/2014/main" id="{9495476E-E00C-D9C2-CDA3-035E4CD72683}"/>
              </a:ext>
            </a:extLst>
          </p:cNvPr>
          <p:cNvSpPr>
            <a:spLocks noGrp="1"/>
          </p:cNvSpPr>
          <p:nvPr>
            <p:ph type="sldNum" sz="quarter" idx="12"/>
          </p:nvPr>
        </p:nvSpPr>
        <p:spPr>
          <a:xfrm>
            <a:off x="10506635" y="295730"/>
            <a:ext cx="684104" cy="475236"/>
          </a:xfrm>
        </p:spPr>
        <p:txBody>
          <a:bodyPr/>
          <a:lstStyle/>
          <a:p>
            <a:fld id="{07CE569E-9B7C-4CB9-AB80-C0841F922CFF}" type="slidenum">
              <a:rPr lang="en-US" smtClean="0">
                <a:solidFill>
                  <a:srgbClr val="00B050"/>
                </a:solidFill>
              </a:rPr>
              <a:t>37</a:t>
            </a:fld>
            <a:endParaRPr lang="en-US" dirty="0">
              <a:solidFill>
                <a:srgbClr val="00B050"/>
              </a:solidFill>
            </a:endParaRPr>
          </a:p>
        </p:txBody>
      </p:sp>
      <p:pic>
        <p:nvPicPr>
          <p:cNvPr id="8" name="Picture 7" descr="A person wearing a hat and sunglasses&#10;&#10;Description automatically generated">
            <a:extLst>
              <a:ext uri="{FF2B5EF4-FFF2-40B4-BE49-F238E27FC236}">
                <a16:creationId xmlns:a16="http://schemas.microsoft.com/office/drawing/2014/main" id="{C7491A17-815E-4AB2-2C0F-0F90CD49AB96}"/>
              </a:ext>
            </a:extLst>
          </p:cNvPr>
          <p:cNvPicPr>
            <a:picLocks noChangeAspect="1"/>
          </p:cNvPicPr>
          <p:nvPr/>
        </p:nvPicPr>
        <p:blipFill>
          <a:blip r:embed="rId7"/>
          <a:stretch>
            <a:fillRect/>
          </a:stretch>
        </p:blipFill>
        <p:spPr>
          <a:xfrm>
            <a:off x="9400040" y="913437"/>
            <a:ext cx="1905000" cy="1905000"/>
          </a:xfrm>
          <a:prstGeom prst="rect">
            <a:avLst/>
          </a:prstGeom>
        </p:spPr>
      </p:pic>
      <p:pic>
        <p:nvPicPr>
          <p:cNvPr id="10" name="Picture 9">
            <a:extLst>
              <a:ext uri="{FF2B5EF4-FFF2-40B4-BE49-F238E27FC236}">
                <a16:creationId xmlns:a16="http://schemas.microsoft.com/office/drawing/2014/main" id="{828D28D2-62D3-833F-0A6B-B79249D3527C}"/>
              </a:ext>
            </a:extLst>
          </p:cNvPr>
          <p:cNvPicPr>
            <a:picLocks noChangeAspect="1"/>
          </p:cNvPicPr>
          <p:nvPr/>
        </p:nvPicPr>
        <p:blipFill>
          <a:blip r:embed="rId8"/>
          <a:stretch>
            <a:fillRect/>
          </a:stretch>
        </p:blipFill>
        <p:spPr>
          <a:xfrm>
            <a:off x="485944" y="295730"/>
            <a:ext cx="8163766" cy="3171577"/>
          </a:xfrm>
          <a:prstGeom prst="rect">
            <a:avLst/>
          </a:prstGeom>
        </p:spPr>
      </p:pic>
    </p:spTree>
    <p:extLst>
      <p:ext uri="{BB962C8B-B14F-4D97-AF65-F5344CB8AC3E}">
        <p14:creationId xmlns:p14="http://schemas.microsoft.com/office/powerpoint/2010/main" val="38147570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BCF318-6399-57D2-1E98-6A29A009703C}"/>
              </a:ext>
            </a:extLst>
          </p:cNvPr>
          <p:cNvSpPr>
            <a:spLocks noGrp="1"/>
          </p:cNvSpPr>
          <p:nvPr>
            <p:ph type="sldNum" sz="quarter" idx="12"/>
          </p:nvPr>
        </p:nvSpPr>
        <p:spPr/>
        <p:txBody>
          <a:bodyPr/>
          <a:lstStyle/>
          <a:p>
            <a:fld id="{07CE569E-9B7C-4CB9-AB80-C0841F922CFF}" type="slidenum">
              <a:rPr lang="en-US" smtClean="0"/>
              <a:t>38</a:t>
            </a:fld>
            <a:endParaRPr lang="en-US"/>
          </a:p>
        </p:txBody>
      </p:sp>
      <p:pic>
        <p:nvPicPr>
          <p:cNvPr id="3" name="Picture 2">
            <a:extLst>
              <a:ext uri="{FF2B5EF4-FFF2-40B4-BE49-F238E27FC236}">
                <a16:creationId xmlns:a16="http://schemas.microsoft.com/office/drawing/2014/main" id="{77034E6B-D64A-E88A-185D-D6F76F9F8174}"/>
              </a:ext>
            </a:extLst>
          </p:cNvPr>
          <p:cNvPicPr>
            <a:picLocks noChangeAspect="1"/>
          </p:cNvPicPr>
          <p:nvPr/>
        </p:nvPicPr>
        <p:blipFill rotWithShape="1">
          <a:blip r:embed="rId2">
            <a:extLst>
              <a:ext uri="{28A0092B-C50C-407E-A947-70E740481C1C}">
                <a14:useLocalDpi xmlns:a14="http://schemas.microsoft.com/office/drawing/2010/main" val="0"/>
              </a:ext>
            </a:extLst>
          </a:blip>
          <a:srcRect t="30864"/>
          <a:stretch/>
        </p:blipFill>
        <p:spPr>
          <a:xfrm>
            <a:off x="0" y="0"/>
            <a:ext cx="13004800" cy="8173680"/>
          </a:xfrm>
          <a:prstGeom prst="rect">
            <a:avLst/>
          </a:prstGeom>
        </p:spPr>
      </p:pic>
      <p:sp>
        <p:nvSpPr>
          <p:cNvPr id="5" name="TextBox 4">
            <a:extLst>
              <a:ext uri="{FF2B5EF4-FFF2-40B4-BE49-F238E27FC236}">
                <a16:creationId xmlns:a16="http://schemas.microsoft.com/office/drawing/2014/main" id="{BFA70B63-73F7-4C27-F0FF-148D24FA3BBD}"/>
              </a:ext>
            </a:extLst>
          </p:cNvPr>
          <p:cNvSpPr txBox="1"/>
          <p:nvPr/>
        </p:nvSpPr>
        <p:spPr>
          <a:xfrm>
            <a:off x="555812" y="448235"/>
            <a:ext cx="12120282" cy="1323439"/>
          </a:xfrm>
          <a:prstGeom prst="rect">
            <a:avLst/>
          </a:prstGeom>
          <a:solidFill>
            <a:srgbClr val="00B050"/>
          </a:solidFill>
        </p:spPr>
        <p:txBody>
          <a:bodyPr wrap="square">
            <a:spAutoFit/>
          </a:bodyPr>
          <a:lstStyle/>
          <a:p>
            <a:pPr algn="ctr"/>
            <a:r>
              <a:rPr lang="en-US" sz="4000" b="1" dirty="0">
                <a:solidFill>
                  <a:srgbClr val="FFFFFF"/>
                </a:solidFill>
                <a:latin typeface="Myriad Pro Light" panose="020B0503030403020204" pitchFamily="34" charset="0"/>
              </a:rPr>
              <a:t>What if you could Point your Phone and Click on the real world?</a:t>
            </a:r>
            <a:endParaRPr lang="en-US" sz="4000" dirty="0"/>
          </a:p>
        </p:txBody>
      </p:sp>
      <p:pic>
        <p:nvPicPr>
          <p:cNvPr id="6" name="Picture 5">
            <a:extLst>
              <a:ext uri="{FF2B5EF4-FFF2-40B4-BE49-F238E27FC236}">
                <a16:creationId xmlns:a16="http://schemas.microsoft.com/office/drawing/2014/main" id="{4BFD9755-8272-77BA-6309-D6DCEA8208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9344" y="7080714"/>
            <a:ext cx="2640417" cy="583243"/>
          </a:xfrm>
          <a:prstGeom prst="rect">
            <a:avLst/>
          </a:prstGeom>
        </p:spPr>
      </p:pic>
    </p:spTree>
    <p:extLst>
      <p:ext uri="{BB962C8B-B14F-4D97-AF65-F5344CB8AC3E}">
        <p14:creationId xmlns:p14="http://schemas.microsoft.com/office/powerpoint/2010/main" val="40816060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B36804-486F-987B-8386-77DE3CC41042}"/>
              </a:ext>
            </a:extLst>
          </p:cNvPr>
          <p:cNvSpPr>
            <a:spLocks noGrp="1"/>
          </p:cNvSpPr>
          <p:nvPr>
            <p:ph type="sldNum" sz="quarter" idx="12"/>
          </p:nvPr>
        </p:nvSpPr>
        <p:spPr/>
        <p:txBody>
          <a:bodyPr/>
          <a:lstStyle/>
          <a:p>
            <a:fld id="{07CE569E-9B7C-4CB9-AB80-C0841F922CFF}" type="slidenum">
              <a:rPr lang="en-US" smtClean="0"/>
              <a:t>39</a:t>
            </a:fld>
            <a:endParaRPr lang="en-US"/>
          </a:p>
        </p:txBody>
      </p:sp>
      <p:pic>
        <p:nvPicPr>
          <p:cNvPr id="3" name="Picture 2">
            <a:extLst>
              <a:ext uri="{FF2B5EF4-FFF2-40B4-BE49-F238E27FC236}">
                <a16:creationId xmlns:a16="http://schemas.microsoft.com/office/drawing/2014/main" id="{ED467F8A-A63E-45D9-BC81-415824F8602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490979"/>
            <a:ext cx="13227919" cy="8409547"/>
          </a:xfrm>
          <a:prstGeom prst="rect">
            <a:avLst/>
          </a:prstGeom>
        </p:spPr>
      </p:pic>
      <p:sp>
        <p:nvSpPr>
          <p:cNvPr id="4" name="Title 22">
            <a:extLst>
              <a:ext uri="{FF2B5EF4-FFF2-40B4-BE49-F238E27FC236}">
                <a16:creationId xmlns:a16="http://schemas.microsoft.com/office/drawing/2014/main" id="{2A5993FC-7E3F-CDC3-222F-F0264F19CD9F}"/>
              </a:ext>
            </a:extLst>
          </p:cNvPr>
          <p:cNvSpPr txBox="1">
            <a:spLocks/>
          </p:cNvSpPr>
          <p:nvPr/>
        </p:nvSpPr>
        <p:spPr>
          <a:xfrm>
            <a:off x="197224" y="557784"/>
            <a:ext cx="12401176" cy="1091722"/>
          </a:xfrm>
          <a:prstGeom prst="rect">
            <a:avLst/>
          </a:prstGeom>
        </p:spPr>
        <p:txBody>
          <a:bodyPr>
            <a:normAutofit fontScale="92500" lnSpcReduction="20000"/>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i="1" dirty="0"/>
              <a:t>The point</a:t>
            </a:r>
            <a:r>
              <a:rPr lang="en-US" sz="4000" dirty="0"/>
              <a:t> at a L</a:t>
            </a:r>
            <a:endParaRPr lang="en-US" sz="4000" b="1" dirty="0"/>
          </a:p>
          <a:p>
            <a:pPr algn="ctr"/>
            <a:r>
              <a:rPr lang="en-US" sz="4000" b="1" dirty="0">
                <a:solidFill>
                  <a:schemeClr val="tx1"/>
                </a:solidFill>
              </a:rPr>
              <a:t>For Tourism Destinations &amp; more</a:t>
            </a:r>
          </a:p>
        </p:txBody>
      </p:sp>
      <p:sp>
        <p:nvSpPr>
          <p:cNvPr id="5" name="TextBox 4">
            <a:extLst>
              <a:ext uri="{FF2B5EF4-FFF2-40B4-BE49-F238E27FC236}">
                <a16:creationId xmlns:a16="http://schemas.microsoft.com/office/drawing/2014/main" id="{2E8B6131-3AA6-637F-8635-A3A7983C97DC}"/>
              </a:ext>
            </a:extLst>
          </p:cNvPr>
          <p:cNvSpPr txBox="1"/>
          <p:nvPr/>
        </p:nvSpPr>
        <p:spPr>
          <a:xfrm>
            <a:off x="10574091" y="9177030"/>
            <a:ext cx="202431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fld id="{0ED41D27-786A-F74B-9A69-E39F576EFB7A}" type="slidenum">
              <a:rPr kumimoji="0" lang="en-US" sz="1600" b="1" i="0" u="none" strike="noStrike" cap="none" spc="0" normalizeH="0" baseline="0" smtClean="0">
                <a:ln>
                  <a:noFill/>
                </a:ln>
                <a:solidFill>
                  <a:srgbClr val="FFFFFF"/>
                </a:solidFill>
                <a:effectLst/>
                <a:uFillTx/>
                <a:latin typeface="Myriad Pro Light" panose="020B0503030403020204" pitchFamily="34" charset="0"/>
                <a:ea typeface="Avenir Next Medium"/>
                <a:cs typeface="Avenir Next Medium"/>
                <a:sym typeface="Avenir Next Medium"/>
              </a:rPr>
              <a:pPr marL="0" marR="0" indent="0" algn="r" defTabSz="584200" rtl="0" fontAlgn="auto" latinLnBrk="0" hangingPunct="0">
                <a:lnSpc>
                  <a:spcPct val="100000"/>
                </a:lnSpc>
                <a:spcBef>
                  <a:spcPts val="0"/>
                </a:spcBef>
                <a:spcAft>
                  <a:spcPts val="0"/>
                </a:spcAft>
                <a:buClrTx/>
                <a:buSzTx/>
                <a:buFontTx/>
                <a:buNone/>
                <a:tabLst/>
              </a:pPr>
              <a:t>39</a:t>
            </a:fld>
            <a:endParaRPr kumimoji="0" lang="en-US" sz="1600" b="1" i="0" u="none" strike="noStrike" cap="none" spc="0" normalizeH="0" baseline="0" dirty="0">
              <a:ln>
                <a:noFill/>
              </a:ln>
              <a:solidFill>
                <a:srgbClr val="FFFFFF"/>
              </a:solidFill>
              <a:effectLst/>
              <a:uFillTx/>
              <a:latin typeface="Myriad Pro Light" panose="020B0503030403020204" pitchFamily="34" charset="0"/>
              <a:ea typeface="Avenir Next Medium"/>
              <a:cs typeface="Avenir Next Medium"/>
              <a:sym typeface="Avenir Next Medium"/>
            </a:endParaRPr>
          </a:p>
        </p:txBody>
      </p:sp>
      <p:sp>
        <p:nvSpPr>
          <p:cNvPr id="6" name="Rectangle 5">
            <a:extLst>
              <a:ext uri="{FF2B5EF4-FFF2-40B4-BE49-F238E27FC236}">
                <a16:creationId xmlns:a16="http://schemas.microsoft.com/office/drawing/2014/main" id="{F30CEA1E-9D21-8607-31AB-7C39059683F5}"/>
              </a:ext>
            </a:extLst>
          </p:cNvPr>
          <p:cNvSpPr/>
          <p:nvPr/>
        </p:nvSpPr>
        <p:spPr>
          <a:xfrm>
            <a:off x="197224" y="1441829"/>
            <a:ext cx="13076517" cy="10669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74320" tIns="274320" rIns="274320" bIns="274320" numCol="1" spcCol="38100" rtlCol="0" anchor="ctr">
            <a:spAutoFit/>
          </a:bodyPr>
          <a:lstStyle/>
          <a:p>
            <a:pPr algn="ctr">
              <a:lnSpc>
                <a:spcPts val="4000"/>
              </a:lnSpc>
              <a:spcBef>
                <a:spcPts val="0"/>
              </a:spcBef>
            </a:pPr>
            <a:r>
              <a:rPr lang="en-US" sz="2800" dirty="0">
                <a:solidFill>
                  <a:srgbClr val="4E4D4D"/>
                </a:solidFill>
                <a:latin typeface="Myriad Pro" panose="020B0503030403020204" pitchFamily="34" charset="0"/>
              </a:rPr>
              <a:t>Pointcast returns information on any geolocated point of interest</a:t>
            </a:r>
            <a:endParaRPr lang="en-US" sz="2800" b="1" dirty="0">
              <a:solidFill>
                <a:srgbClr val="4E4D4D"/>
              </a:solidFill>
              <a:latin typeface="Myriad Pro" panose="020B0503030403020204" pitchFamily="34" charset="0"/>
            </a:endParaRPr>
          </a:p>
        </p:txBody>
      </p:sp>
      <p:pic>
        <p:nvPicPr>
          <p:cNvPr id="7" name="Picture 6">
            <a:extLst>
              <a:ext uri="{FF2B5EF4-FFF2-40B4-BE49-F238E27FC236}">
                <a16:creationId xmlns:a16="http://schemas.microsoft.com/office/drawing/2014/main" id="{B2ABC8FE-2BE0-3C17-A99D-585BDD8978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22" y="239916"/>
            <a:ext cx="2640417" cy="583243"/>
          </a:xfrm>
          <a:prstGeom prst="rect">
            <a:avLst/>
          </a:prstGeom>
        </p:spPr>
      </p:pic>
      <p:sp>
        <p:nvSpPr>
          <p:cNvPr id="8" name="TextBox 7">
            <a:extLst>
              <a:ext uri="{FF2B5EF4-FFF2-40B4-BE49-F238E27FC236}">
                <a16:creationId xmlns:a16="http://schemas.microsoft.com/office/drawing/2014/main" id="{690B7756-364B-D547-CAC5-B4A307BC5FC4}"/>
              </a:ext>
            </a:extLst>
          </p:cNvPr>
          <p:cNvSpPr txBox="1"/>
          <p:nvPr/>
        </p:nvSpPr>
        <p:spPr>
          <a:xfrm>
            <a:off x="4436024" y="2884294"/>
            <a:ext cx="4029549"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Pointcast algorithm pinpoints targeted location from geocoded database(s)</a:t>
            </a:r>
          </a:p>
        </p:txBody>
      </p:sp>
      <p:sp>
        <p:nvSpPr>
          <p:cNvPr id="9" name="TextBox 8">
            <a:extLst>
              <a:ext uri="{FF2B5EF4-FFF2-40B4-BE49-F238E27FC236}">
                <a16:creationId xmlns:a16="http://schemas.microsoft.com/office/drawing/2014/main" id="{0C61DFF9-CC04-DF9B-844B-8A1EDF83B5BB}"/>
              </a:ext>
            </a:extLst>
          </p:cNvPr>
          <p:cNvSpPr txBox="1"/>
          <p:nvPr/>
        </p:nvSpPr>
        <p:spPr>
          <a:xfrm>
            <a:off x="8772050" y="4767508"/>
            <a:ext cx="4029549"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Pointcast returns relevant</a:t>
            </a:r>
            <a:b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b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details about location to user</a:t>
            </a:r>
          </a:p>
        </p:txBody>
      </p:sp>
      <p:sp>
        <p:nvSpPr>
          <p:cNvPr id="10" name="TextBox 9">
            <a:extLst>
              <a:ext uri="{FF2B5EF4-FFF2-40B4-BE49-F238E27FC236}">
                <a16:creationId xmlns:a16="http://schemas.microsoft.com/office/drawing/2014/main" id="{5994FEEF-6BE7-9A69-2A88-9CFBBDD5FCCC}"/>
              </a:ext>
            </a:extLst>
          </p:cNvPr>
          <p:cNvSpPr txBox="1"/>
          <p:nvPr/>
        </p:nvSpPr>
        <p:spPr>
          <a:xfrm>
            <a:off x="2396241" y="6141936"/>
            <a:ext cx="402954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Device sends</a:t>
            </a:r>
            <a:b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b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location &amp; sensor</a:t>
            </a:r>
            <a:b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b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data to Pointcast</a:t>
            </a:r>
          </a:p>
        </p:txBody>
      </p:sp>
      <p:sp>
        <p:nvSpPr>
          <p:cNvPr id="11" name="TextBox 10">
            <a:extLst>
              <a:ext uri="{FF2B5EF4-FFF2-40B4-BE49-F238E27FC236}">
                <a16:creationId xmlns:a16="http://schemas.microsoft.com/office/drawing/2014/main" id="{CB538C3B-817C-0863-90D1-5CB7676DD628}"/>
              </a:ext>
            </a:extLst>
          </p:cNvPr>
          <p:cNvSpPr txBox="1"/>
          <p:nvPr/>
        </p:nvSpPr>
        <p:spPr>
          <a:xfrm>
            <a:off x="2695360" y="8062315"/>
            <a:ext cx="290902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On-the-go user points</a:t>
            </a:r>
            <a:b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b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at nearby location</a:t>
            </a:r>
          </a:p>
        </p:txBody>
      </p:sp>
      <p:sp>
        <p:nvSpPr>
          <p:cNvPr id="12" name="Oval 11">
            <a:extLst>
              <a:ext uri="{FF2B5EF4-FFF2-40B4-BE49-F238E27FC236}">
                <a16:creationId xmlns:a16="http://schemas.microsoft.com/office/drawing/2014/main" id="{551B055E-C356-1635-8063-44D34DB5CAF3}"/>
              </a:ext>
            </a:extLst>
          </p:cNvPr>
          <p:cNvSpPr>
            <a:spLocks/>
          </p:cNvSpPr>
          <p:nvPr/>
        </p:nvSpPr>
        <p:spPr>
          <a:xfrm>
            <a:off x="6189346" y="2552859"/>
            <a:ext cx="465044" cy="341756"/>
          </a:xfrm>
          <a:prstGeom prst="ellipse">
            <a:avLst/>
          </a:prstGeom>
          <a:solidFill>
            <a:srgbClr val="4E4D4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91440" rIns="50800" bIns="50800" numCol="1" spcCol="38100" rtlCol="0" anchor="ctr">
            <a:noAutofit/>
          </a:bodyPr>
          <a:lstStyle/>
          <a:p>
            <a:pPr marL="0" marR="0" indent="0" algn="ctr" defTabSz="584200" rtl="0" fontAlgn="auto" latinLnBrk="0" hangingPunct="0">
              <a:lnSpc>
                <a:spcPct val="80000"/>
              </a:lnSpc>
              <a:spcBef>
                <a:spcPts val="0"/>
              </a:spcBef>
              <a:spcAft>
                <a:spcPts val="0"/>
              </a:spcAft>
              <a:buClrTx/>
              <a:buSzTx/>
              <a:buFontTx/>
              <a:buNone/>
              <a:tabLst/>
            </a:pPr>
            <a:r>
              <a:rPr kumimoji="0" lang="en-US" sz="2400" u="none" strike="noStrike" cap="all" spc="0" normalizeH="0" baseline="0" dirty="0">
                <a:ln>
                  <a:noFill/>
                </a:ln>
                <a:solidFill>
                  <a:srgbClr val="FFFFFF"/>
                </a:solidFill>
                <a:effectLst/>
                <a:uFillTx/>
                <a:latin typeface="Myriad Pro" panose="020B0503030403020204" pitchFamily="34" charset="0"/>
                <a:ea typeface="DIN Condensed"/>
                <a:cs typeface="DIN Condensed"/>
                <a:sym typeface="DIN Condensed"/>
              </a:rPr>
              <a:t>3</a:t>
            </a:r>
          </a:p>
        </p:txBody>
      </p:sp>
      <p:sp>
        <p:nvSpPr>
          <p:cNvPr id="13" name="Oval 12">
            <a:extLst>
              <a:ext uri="{FF2B5EF4-FFF2-40B4-BE49-F238E27FC236}">
                <a16:creationId xmlns:a16="http://schemas.microsoft.com/office/drawing/2014/main" id="{A9CCFFEE-51DA-DA3A-F068-0AC2AD96376A}"/>
              </a:ext>
            </a:extLst>
          </p:cNvPr>
          <p:cNvSpPr>
            <a:spLocks/>
          </p:cNvSpPr>
          <p:nvPr/>
        </p:nvSpPr>
        <p:spPr>
          <a:xfrm>
            <a:off x="4208555" y="5820476"/>
            <a:ext cx="465044" cy="341756"/>
          </a:xfrm>
          <a:prstGeom prst="ellipse">
            <a:avLst/>
          </a:prstGeom>
          <a:solidFill>
            <a:srgbClr val="4E4D4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91440" rIns="50800" bIns="50800" numCol="1" spcCol="38100" rtlCol="0" anchor="ctr">
            <a:noAutofit/>
          </a:bodyPr>
          <a:lstStyle/>
          <a:p>
            <a:pPr marL="0" marR="0" indent="0" algn="ctr" defTabSz="584200" rtl="0" fontAlgn="auto" latinLnBrk="0" hangingPunct="0">
              <a:lnSpc>
                <a:spcPct val="80000"/>
              </a:lnSpc>
              <a:spcBef>
                <a:spcPts val="0"/>
              </a:spcBef>
              <a:spcAft>
                <a:spcPts val="0"/>
              </a:spcAft>
              <a:buClrTx/>
              <a:buSzTx/>
              <a:buFontTx/>
              <a:buNone/>
              <a:tabLst/>
            </a:pPr>
            <a:r>
              <a:rPr lang="en-US" sz="2400" cap="all" dirty="0">
                <a:solidFill>
                  <a:srgbClr val="FFFFFF"/>
                </a:solidFill>
                <a:latin typeface="Myriad Pro" panose="020B0503030403020204" pitchFamily="34" charset="0"/>
                <a:ea typeface="DIN Condensed"/>
                <a:cs typeface="DIN Condensed"/>
                <a:sym typeface="DIN Condensed"/>
              </a:rPr>
              <a:t>2</a:t>
            </a:r>
            <a:endParaRPr kumimoji="0" lang="en-US" sz="2400" u="none" strike="noStrike" cap="all" spc="0" normalizeH="0" baseline="0" dirty="0">
              <a:ln>
                <a:noFill/>
              </a:ln>
              <a:solidFill>
                <a:srgbClr val="FFFFFF"/>
              </a:solidFill>
              <a:effectLst/>
              <a:uFillTx/>
              <a:latin typeface="Myriad Pro" panose="020B0503030403020204" pitchFamily="34" charset="0"/>
              <a:ea typeface="DIN Condensed"/>
              <a:cs typeface="DIN Condensed"/>
              <a:sym typeface="DIN Condensed"/>
            </a:endParaRPr>
          </a:p>
        </p:txBody>
      </p:sp>
      <p:sp>
        <p:nvSpPr>
          <p:cNvPr id="14" name="Oval 13">
            <a:extLst>
              <a:ext uri="{FF2B5EF4-FFF2-40B4-BE49-F238E27FC236}">
                <a16:creationId xmlns:a16="http://schemas.microsoft.com/office/drawing/2014/main" id="{455621E5-9C55-4EDE-B92D-BADD87FC05CE}"/>
              </a:ext>
            </a:extLst>
          </p:cNvPr>
          <p:cNvSpPr>
            <a:spLocks/>
          </p:cNvSpPr>
          <p:nvPr/>
        </p:nvSpPr>
        <p:spPr>
          <a:xfrm>
            <a:off x="3924075" y="7694194"/>
            <a:ext cx="465044" cy="341756"/>
          </a:xfrm>
          <a:prstGeom prst="ellipse">
            <a:avLst/>
          </a:prstGeom>
          <a:solidFill>
            <a:srgbClr val="4E4D4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91440" rIns="50800" bIns="50800" numCol="1" spcCol="38100" rtlCol="0" anchor="ctr">
            <a:noAutofit/>
          </a:bodyPr>
          <a:lstStyle/>
          <a:p>
            <a:pPr marL="0" marR="0" indent="0" algn="ctr" defTabSz="584200" rtl="0" fontAlgn="auto" latinLnBrk="0" hangingPunct="0">
              <a:lnSpc>
                <a:spcPct val="80000"/>
              </a:lnSpc>
              <a:spcBef>
                <a:spcPts val="0"/>
              </a:spcBef>
              <a:spcAft>
                <a:spcPts val="0"/>
              </a:spcAft>
              <a:buClrTx/>
              <a:buSzTx/>
              <a:buFontTx/>
              <a:buNone/>
              <a:tabLst/>
            </a:pPr>
            <a:r>
              <a:rPr kumimoji="0" lang="en-US" sz="2400" u="none" strike="noStrike" cap="all" spc="0" normalizeH="0" baseline="0" dirty="0">
                <a:ln>
                  <a:noFill/>
                </a:ln>
                <a:solidFill>
                  <a:srgbClr val="FFFFFF"/>
                </a:solidFill>
                <a:effectLst/>
                <a:uFillTx/>
                <a:latin typeface="Myriad Pro" panose="020B0503030403020204" pitchFamily="34" charset="0"/>
                <a:ea typeface="DIN Condensed"/>
                <a:cs typeface="DIN Condensed"/>
                <a:sym typeface="DIN Condensed"/>
              </a:rPr>
              <a:t>1</a:t>
            </a:r>
          </a:p>
        </p:txBody>
      </p:sp>
      <p:sp>
        <p:nvSpPr>
          <p:cNvPr id="15" name="Oval 14">
            <a:extLst>
              <a:ext uri="{FF2B5EF4-FFF2-40B4-BE49-F238E27FC236}">
                <a16:creationId xmlns:a16="http://schemas.microsoft.com/office/drawing/2014/main" id="{9579D1B2-1AD5-B7E9-B440-A46200CC462B}"/>
              </a:ext>
            </a:extLst>
          </p:cNvPr>
          <p:cNvSpPr>
            <a:spLocks/>
          </p:cNvSpPr>
          <p:nvPr/>
        </p:nvSpPr>
        <p:spPr>
          <a:xfrm>
            <a:off x="10588626" y="4401979"/>
            <a:ext cx="465044" cy="341756"/>
          </a:xfrm>
          <a:prstGeom prst="ellipse">
            <a:avLst/>
          </a:prstGeom>
          <a:solidFill>
            <a:srgbClr val="4E4D4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91440" rIns="50800" bIns="50800" numCol="1" spcCol="38100" rtlCol="0" anchor="ctr">
            <a:noAutofit/>
          </a:bodyPr>
          <a:lstStyle/>
          <a:p>
            <a:pPr marL="0" marR="0" indent="0" algn="ctr" defTabSz="584200" rtl="0" fontAlgn="auto" latinLnBrk="0" hangingPunct="0">
              <a:lnSpc>
                <a:spcPct val="80000"/>
              </a:lnSpc>
              <a:spcBef>
                <a:spcPts val="0"/>
              </a:spcBef>
              <a:spcAft>
                <a:spcPts val="0"/>
              </a:spcAft>
              <a:buClrTx/>
              <a:buSzTx/>
              <a:buFontTx/>
              <a:buNone/>
              <a:tabLst/>
            </a:pPr>
            <a:r>
              <a:rPr lang="en-US" sz="2400" cap="all" dirty="0">
                <a:solidFill>
                  <a:srgbClr val="FFFFFF"/>
                </a:solidFill>
                <a:latin typeface="Myriad Pro" panose="020B0503030403020204" pitchFamily="34" charset="0"/>
                <a:ea typeface="DIN Condensed"/>
                <a:cs typeface="DIN Condensed"/>
                <a:sym typeface="DIN Condensed"/>
              </a:rPr>
              <a:t>4</a:t>
            </a:r>
            <a:endParaRPr kumimoji="0" lang="en-US" sz="2400" u="none" strike="noStrike" cap="all" spc="0" normalizeH="0" baseline="0" dirty="0">
              <a:ln>
                <a:noFill/>
              </a:ln>
              <a:solidFill>
                <a:srgbClr val="FFFFFF"/>
              </a:solidFill>
              <a:effectLst/>
              <a:uFillTx/>
              <a:latin typeface="Myriad Pro" panose="020B0503030403020204" pitchFamily="34" charset="0"/>
              <a:ea typeface="DIN Condensed"/>
              <a:cs typeface="DIN Condensed"/>
              <a:sym typeface="DIN Condensed"/>
            </a:endParaRPr>
          </a:p>
        </p:txBody>
      </p:sp>
    </p:spTree>
    <p:extLst>
      <p:ext uri="{BB962C8B-B14F-4D97-AF65-F5344CB8AC3E}">
        <p14:creationId xmlns:p14="http://schemas.microsoft.com/office/powerpoint/2010/main" val="443296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DCF00-BEF1-3F8B-1159-9A7A67A9FFDD}"/>
              </a:ext>
            </a:extLst>
          </p:cNvPr>
          <p:cNvSpPr>
            <a:spLocks noGrp="1"/>
          </p:cNvSpPr>
          <p:nvPr>
            <p:ph type="title"/>
          </p:nvPr>
        </p:nvSpPr>
        <p:spPr>
          <a:xfrm>
            <a:off x="633755" y="904277"/>
            <a:ext cx="6384884" cy="706964"/>
          </a:xfrm>
        </p:spPr>
        <p:txBody>
          <a:bodyPr/>
          <a:lstStyle/>
          <a:p>
            <a:r>
              <a:rPr lang="en-US" dirty="0"/>
              <a:t>PR, Marketing &amp; Consulting</a:t>
            </a:r>
          </a:p>
        </p:txBody>
      </p:sp>
      <p:sp>
        <p:nvSpPr>
          <p:cNvPr id="5" name="Rectangle 4">
            <a:extLst>
              <a:ext uri="{FF2B5EF4-FFF2-40B4-BE49-F238E27FC236}">
                <a16:creationId xmlns:a16="http://schemas.microsoft.com/office/drawing/2014/main" id="{3CF1A7B5-D084-61E7-7325-B818F775435F}"/>
              </a:ext>
            </a:extLst>
          </p:cNvPr>
          <p:cNvSpPr>
            <a:spLocks noChangeArrowheads="1"/>
          </p:cNvSpPr>
          <p:nvPr/>
        </p:nvSpPr>
        <p:spPr bwMode="auto">
          <a:xfrm>
            <a:off x="6792784" y="584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195" name="Picture 1" descr="Travel Marketing Network">
            <a:extLst>
              <a:ext uri="{FF2B5EF4-FFF2-40B4-BE49-F238E27FC236}">
                <a16:creationId xmlns:a16="http://schemas.microsoft.com/office/drawing/2014/main" id="{07FF836D-C184-8810-CE20-C136BBE951A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177540" y="584200"/>
            <a:ext cx="3175000" cy="2019300"/>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5" descr="A close-up of a logo&#10;&#10;Description automatically generated">
            <a:extLst>
              <a:ext uri="{FF2B5EF4-FFF2-40B4-BE49-F238E27FC236}">
                <a16:creationId xmlns:a16="http://schemas.microsoft.com/office/drawing/2014/main" id="{22072A10-373F-1101-A993-2E68BEEE9416}"/>
              </a:ext>
            </a:extLst>
          </p:cNvPr>
          <p:cNvPicPr>
            <a:picLocks noGrp="1" noChangeAspect="1"/>
          </p:cNvPicPr>
          <p:nvPr>
            <p:ph idx="1"/>
          </p:nvPr>
        </p:nvPicPr>
        <p:blipFill>
          <a:blip r:embed="rId4"/>
          <a:stretch>
            <a:fillRect/>
          </a:stretch>
        </p:blipFill>
        <p:spPr>
          <a:xfrm>
            <a:off x="924590" y="2852823"/>
            <a:ext cx="5171410" cy="1765300"/>
          </a:xfrm>
          <a:prstGeom prst="rect">
            <a:avLst/>
          </a:prstGeom>
        </p:spPr>
      </p:pic>
      <p:sp>
        <p:nvSpPr>
          <p:cNvPr id="7" name="Rectangle 6">
            <a:extLst>
              <a:ext uri="{FF2B5EF4-FFF2-40B4-BE49-F238E27FC236}">
                <a16:creationId xmlns:a16="http://schemas.microsoft.com/office/drawing/2014/main" id="{581FB95F-1631-9807-17EB-03EC1AB9B85E}"/>
              </a:ext>
            </a:extLst>
          </p:cNvPr>
          <p:cNvSpPr>
            <a:spLocks noChangeArrowheads="1"/>
          </p:cNvSpPr>
          <p:nvPr/>
        </p:nvSpPr>
        <p:spPr bwMode="auto">
          <a:xfrm>
            <a:off x="8163766" y="3898900"/>
            <a:ext cx="1842362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8197" name="Picture 10" descr="A purple and black logo&#10;&#10;Description automatically generated">
            <a:extLst>
              <a:ext uri="{FF2B5EF4-FFF2-40B4-BE49-F238E27FC236}">
                <a16:creationId xmlns:a16="http://schemas.microsoft.com/office/drawing/2014/main" id="{A3DC524E-B25B-13F4-480F-191BAA4651E3}"/>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7953375" y="3094724"/>
            <a:ext cx="2673097" cy="10847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green square with a black outline of a continent&#10;&#10;Description automatically generated">
            <a:extLst>
              <a:ext uri="{FF2B5EF4-FFF2-40B4-BE49-F238E27FC236}">
                <a16:creationId xmlns:a16="http://schemas.microsoft.com/office/drawing/2014/main" id="{87CEEA0B-A193-5E82-64FD-965D028DE79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53375" y="4483938"/>
            <a:ext cx="1857375" cy="1857375"/>
          </a:xfrm>
          <a:prstGeom prst="rect">
            <a:avLst/>
          </a:prstGeom>
          <a:effectLst>
            <a:outerShdw blurRad="457200" dist="139700" dir="1620000" sx="101000" sy="101000" algn="tl" rotWithShape="0">
              <a:prstClr val="black">
                <a:alpha val="40000"/>
              </a:prstClr>
            </a:outerShdw>
          </a:effectLst>
        </p:spPr>
      </p:pic>
      <p:sp>
        <p:nvSpPr>
          <p:cNvPr id="9" name="Slide Number Placeholder 8">
            <a:extLst>
              <a:ext uri="{FF2B5EF4-FFF2-40B4-BE49-F238E27FC236}">
                <a16:creationId xmlns:a16="http://schemas.microsoft.com/office/drawing/2014/main" id="{1C9F135C-3662-91C3-BC63-29007CC85333}"/>
              </a:ext>
            </a:extLst>
          </p:cNvPr>
          <p:cNvSpPr>
            <a:spLocks noGrp="1"/>
          </p:cNvSpPr>
          <p:nvPr>
            <p:ph type="sldNum" sz="quarter" idx="12"/>
          </p:nvPr>
        </p:nvSpPr>
        <p:spPr/>
        <p:txBody>
          <a:bodyPr/>
          <a:lstStyle/>
          <a:p>
            <a:fld id="{07CE569E-9B7C-4CB9-AB80-C0841F922CFF}" type="slidenum">
              <a:rPr lang="en-US" smtClean="0"/>
              <a:t>40</a:t>
            </a:fld>
            <a:endParaRPr lang="en-US"/>
          </a:p>
        </p:txBody>
      </p:sp>
      <p:pic>
        <p:nvPicPr>
          <p:cNvPr id="1026" name="Picture 2" descr="Bloody Good News">
            <a:extLst>
              <a:ext uri="{FF2B5EF4-FFF2-40B4-BE49-F238E27FC236}">
                <a16:creationId xmlns:a16="http://schemas.microsoft.com/office/drawing/2014/main" id="{6DEBDD6F-BEB0-3FBF-65D5-68C832740C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693" y="4219264"/>
            <a:ext cx="3200307" cy="2557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212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54" name="Rectangle 27653">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656" name="Group 27655">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27657" name="Rectangle 27656">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658" name="Oval 27657">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59" name="Oval 27658">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60" name="Oval 27659">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61" name="Oval 27660">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62" name="Oval 27661">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63" name="Rectangle 27662">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64"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7665"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7666"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 name="Slide Number Placeholder 4">
            <a:extLst>
              <a:ext uri="{FF2B5EF4-FFF2-40B4-BE49-F238E27FC236}">
                <a16:creationId xmlns:a16="http://schemas.microsoft.com/office/drawing/2014/main" id="{B5009808-97AC-A04B-83A5-EC6526EB1762}"/>
              </a:ext>
            </a:extLst>
          </p:cNvPr>
          <p:cNvSpPr>
            <a:spLocks noGrp="1"/>
          </p:cNvSpPr>
          <p:nvPr>
            <p:ph type="sldNum" sz="quarter" idx="12"/>
          </p:nvPr>
        </p:nvSpPr>
        <p:spPr>
          <a:xfrm>
            <a:off x="10792691" y="6391838"/>
            <a:ext cx="838199" cy="304799"/>
          </a:xfrm>
        </p:spPr>
        <p:txBody>
          <a:bodyPr anchor="ctr">
            <a:normAutofit/>
          </a:bodyPr>
          <a:lstStyle/>
          <a:p>
            <a:pPr algn="r">
              <a:spcAft>
                <a:spcPts val="600"/>
              </a:spcAft>
            </a:pPr>
            <a:fld id="{07CE569E-9B7C-4CB9-AB80-C0841F922CFF}" type="slidenum">
              <a:rPr lang="en-US" sz="1000">
                <a:solidFill>
                  <a:schemeClr val="accent1"/>
                </a:solidFill>
              </a:rPr>
              <a:pPr algn="r">
                <a:spcAft>
                  <a:spcPts val="600"/>
                </a:spcAft>
              </a:pPr>
              <a:t>41</a:t>
            </a:fld>
            <a:endParaRPr lang="en-US" sz="1000">
              <a:solidFill>
                <a:schemeClr val="accent1"/>
              </a:solidFill>
            </a:endParaRPr>
          </a:p>
        </p:txBody>
      </p:sp>
      <p:pic>
        <p:nvPicPr>
          <p:cNvPr id="27649" name="Picture 2" descr="Juergen Steinmetz - Travel News Group | LinkedIn">
            <a:extLst>
              <a:ext uri="{FF2B5EF4-FFF2-40B4-BE49-F238E27FC236}">
                <a16:creationId xmlns:a16="http://schemas.microsoft.com/office/drawing/2014/main" id="{203530AF-F6E3-D38A-F488-0CE1D024256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773946" y="553794"/>
            <a:ext cx="2018745" cy="19352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a:extLst>
              <a:ext uri="{FF2B5EF4-FFF2-40B4-BE49-F238E27FC236}">
                <a16:creationId xmlns:a16="http://schemas.microsoft.com/office/drawing/2014/main" id="{B6C45245-4220-F02B-E43B-58C7F908D5E8}"/>
              </a:ext>
            </a:extLst>
          </p:cNvPr>
          <p:cNvSpPr>
            <a:spLocks noChangeArrowheads="1"/>
          </p:cNvSpPr>
          <p:nvPr/>
        </p:nvSpPr>
        <p:spPr bwMode="auto">
          <a:xfrm>
            <a:off x="8210403" y="6796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6" descr="Travel News Group">
            <a:extLst>
              <a:ext uri="{FF2B5EF4-FFF2-40B4-BE49-F238E27FC236}">
                <a16:creationId xmlns:a16="http://schemas.microsoft.com/office/drawing/2014/main" id="{F3CE67EE-6A11-D0E0-2F40-5B52D0CA6A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133" y="3117852"/>
            <a:ext cx="4013223" cy="2946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a:extLst>
              <a:ext uri="{FF2B5EF4-FFF2-40B4-BE49-F238E27FC236}">
                <a16:creationId xmlns:a16="http://schemas.microsoft.com/office/drawing/2014/main" id="{D022CD76-A128-3EA3-0797-E4B4B4045C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2676" y="539597"/>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543D6F43-86B3-57F6-AEF9-46E91CB143ED}"/>
              </a:ext>
            </a:extLst>
          </p:cNvPr>
          <p:cNvSpPr>
            <a:spLocks noGrp="1"/>
          </p:cNvSpPr>
          <p:nvPr>
            <p:ph type="title"/>
          </p:nvPr>
        </p:nvSpPr>
        <p:spPr>
          <a:xfrm>
            <a:off x="802181" y="936059"/>
            <a:ext cx="3988007" cy="706964"/>
          </a:xfrm>
        </p:spPr>
        <p:txBody>
          <a:bodyPr/>
          <a:lstStyle/>
          <a:p>
            <a:r>
              <a:rPr lang="en-US" dirty="0"/>
              <a:t>Contact Us</a:t>
            </a:r>
          </a:p>
        </p:txBody>
      </p:sp>
      <p:sp>
        <p:nvSpPr>
          <p:cNvPr id="18" name="TextBox 17">
            <a:extLst>
              <a:ext uri="{FF2B5EF4-FFF2-40B4-BE49-F238E27FC236}">
                <a16:creationId xmlns:a16="http://schemas.microsoft.com/office/drawing/2014/main" id="{C55D799B-ED18-E1E8-69F5-F17E654A0AB5}"/>
              </a:ext>
            </a:extLst>
          </p:cNvPr>
          <p:cNvSpPr txBox="1"/>
          <p:nvPr/>
        </p:nvSpPr>
        <p:spPr>
          <a:xfrm>
            <a:off x="5750483" y="2595453"/>
            <a:ext cx="6098058" cy="3693319"/>
          </a:xfrm>
          <a:prstGeom prst="rect">
            <a:avLst/>
          </a:prstGeom>
          <a:noFill/>
        </p:spPr>
        <p:txBody>
          <a:bodyPr wrap="square">
            <a:spAutoFit/>
          </a:bodyPr>
          <a:lstStyle/>
          <a:p>
            <a:pPr algn="l" fontAlgn="base">
              <a:buFont typeface="Arial" panose="020B0604020202020204" pitchFamily="34" charset="0"/>
              <a:buChar char="•"/>
            </a:pPr>
            <a:r>
              <a:rPr lang="en-US" sz="1800" b="1" i="0" dirty="0">
                <a:solidFill>
                  <a:srgbClr val="444444"/>
                </a:solidFill>
                <a:effectLst/>
                <a:highlight>
                  <a:srgbClr val="EAEAEA"/>
                </a:highlight>
                <a:latin typeface="Open Sans" panose="020B0606030504020204" pitchFamily="34" charset="0"/>
              </a:rPr>
              <a:t>USA: +1-202-741-9600</a:t>
            </a:r>
            <a:endParaRPr lang="en-US" sz="18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UK: +44-203-239-3300</a:t>
            </a: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Australia: +61-2-8005-1444</a:t>
            </a: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Hong Kong: +852-8120-9450</a:t>
            </a: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South Africa: +27-21-813-5811</a:t>
            </a: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WhatsApp | Viber | Text: +1-808-953-4705</a:t>
            </a: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FAX: </a:t>
            </a:r>
            <a:r>
              <a:rPr lang="en-US" b="0" i="0" dirty="0">
                <a:solidFill>
                  <a:srgbClr val="444444"/>
                </a:solidFill>
                <a:effectLst/>
                <a:highlight>
                  <a:srgbClr val="EAEAEA"/>
                </a:highlight>
                <a:latin typeface="Open Sans" panose="020B0606030504020204" pitchFamily="34" charset="0"/>
              </a:rPr>
              <a:t>+202-741-9600</a:t>
            </a:r>
            <a:endParaRPr lang="en-US" sz="18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SKYPE: </a:t>
            </a:r>
            <a:r>
              <a:rPr lang="en-US" sz="1800" b="0" i="0" dirty="0" err="1">
                <a:solidFill>
                  <a:srgbClr val="444444"/>
                </a:solidFill>
                <a:effectLst/>
                <a:highlight>
                  <a:srgbClr val="EAEAEA"/>
                </a:highlight>
                <a:latin typeface="Open Sans" panose="020B0606030504020204" pitchFamily="34" charset="0"/>
              </a:rPr>
              <a:t>thomassteinmetz</a:t>
            </a:r>
            <a:endParaRPr lang="en-US" sz="18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endParaRPr lang="en-US" sz="1800" dirty="0">
              <a:solidFill>
                <a:srgbClr val="444444"/>
              </a:solidFill>
              <a:highlight>
                <a:srgbClr val="EAEAEA"/>
              </a:highlight>
              <a:latin typeface="Open Sans" panose="020B0606030504020204" pitchFamily="34" charset="0"/>
            </a:endParaRPr>
          </a:p>
          <a:p>
            <a:pPr marL="0" indent="0" fontAlgn="base">
              <a:buNone/>
            </a:pPr>
            <a:r>
              <a:rPr lang="en-US" sz="1800" dirty="0">
                <a:solidFill>
                  <a:schemeClr val="tx1"/>
                </a:solidFill>
                <a:hlinkClick r:id="rId7">
                  <a:extLst>
                    <a:ext uri="{A12FA001-AC4F-418D-AE19-62706E023703}">
                      <ahyp:hlinkClr xmlns:ahyp="http://schemas.microsoft.com/office/drawing/2018/hyperlinkcolor" val="tx"/>
                    </a:ext>
                  </a:extLst>
                </a:hlinkClick>
              </a:rPr>
              <a:t>corporate@travelnewsgroup.com</a:t>
            </a:r>
            <a:endParaRPr lang="en-US" dirty="0"/>
          </a:p>
          <a:p>
            <a:pPr marL="0" indent="0" fontAlgn="base">
              <a:buNone/>
            </a:pPr>
            <a:endParaRPr lang="en-US" sz="1800" dirty="0">
              <a:solidFill>
                <a:schemeClr val="tx1"/>
              </a:solidFill>
            </a:endParaRPr>
          </a:p>
          <a:p>
            <a:pPr marL="0" indent="0" fontAlgn="base">
              <a:buNone/>
            </a:pPr>
            <a:r>
              <a:rPr lang="en-US" b="0" i="0" dirty="0">
                <a:solidFill>
                  <a:srgbClr val="444444"/>
                </a:solidFill>
                <a:effectLst/>
                <a:highlight>
                  <a:srgbClr val="EAEAEA"/>
                </a:highlight>
                <a:latin typeface="Open Sans" panose="020B0606030504020204" pitchFamily="34" charset="0"/>
              </a:rPr>
              <a:t>2310 </a:t>
            </a:r>
            <a:r>
              <a:rPr lang="en-US" b="0" i="0">
                <a:solidFill>
                  <a:srgbClr val="444444"/>
                </a:solidFill>
                <a:effectLst/>
                <a:highlight>
                  <a:srgbClr val="EAEAEA"/>
                </a:highlight>
                <a:latin typeface="Open Sans" panose="020B0606030504020204" pitchFamily="34" charset="0"/>
              </a:rPr>
              <a:t>N Henderson Ave PMB 1773</a:t>
            </a:r>
            <a:br>
              <a:rPr lang="en-US" b="0" i="0">
                <a:solidFill>
                  <a:srgbClr val="444444"/>
                </a:solidFill>
                <a:effectLst/>
                <a:highlight>
                  <a:srgbClr val="EAEAEA"/>
                </a:highlight>
                <a:latin typeface="Open Sans" panose="020B0606030504020204" pitchFamily="34" charset="0"/>
              </a:rPr>
            </a:br>
            <a:r>
              <a:rPr lang="en-US" b="0" i="0">
                <a:solidFill>
                  <a:srgbClr val="444444"/>
                </a:solidFill>
                <a:effectLst/>
                <a:highlight>
                  <a:srgbClr val="EAEAEA"/>
                </a:highlight>
                <a:latin typeface="Open Sans" panose="020B0606030504020204" pitchFamily="34" charset="0"/>
              </a:rPr>
              <a:t>Dallas, TX 75206-7387  USA</a:t>
            </a:r>
            <a:endParaRPr lang="en-US" sz="1800" dirty="0">
              <a:solidFill>
                <a:schemeClr val="tx1"/>
              </a:solidFill>
            </a:endParaRPr>
          </a:p>
        </p:txBody>
      </p:sp>
      <p:sp>
        <p:nvSpPr>
          <p:cNvPr id="20" name="TextBox 19">
            <a:extLst>
              <a:ext uri="{FF2B5EF4-FFF2-40B4-BE49-F238E27FC236}">
                <a16:creationId xmlns:a16="http://schemas.microsoft.com/office/drawing/2014/main" id="{E2AE0CBF-C279-932A-D2B1-64924788D690}"/>
              </a:ext>
            </a:extLst>
          </p:cNvPr>
          <p:cNvSpPr txBox="1"/>
          <p:nvPr/>
        </p:nvSpPr>
        <p:spPr>
          <a:xfrm>
            <a:off x="763588" y="1834445"/>
            <a:ext cx="6098058" cy="369332"/>
          </a:xfrm>
          <a:prstGeom prst="rect">
            <a:avLst/>
          </a:prstGeom>
          <a:noFill/>
        </p:spPr>
        <p:txBody>
          <a:bodyPr wrap="square">
            <a:spAutoFit/>
          </a:bodyPr>
          <a:lstStyle/>
          <a:p>
            <a:pPr marL="0" indent="0" fontAlgn="base">
              <a:buNone/>
            </a:pPr>
            <a:r>
              <a:rPr lang="en-US" dirty="0">
                <a:hlinkClick r:id="rId8"/>
              </a:rPr>
              <a:t>www.travelnewsgroup.com</a:t>
            </a:r>
            <a:endParaRPr lang="en-US" dirty="0"/>
          </a:p>
        </p:txBody>
      </p:sp>
      <p:sp>
        <p:nvSpPr>
          <p:cNvPr id="25" name="TextBox 24">
            <a:extLst>
              <a:ext uri="{FF2B5EF4-FFF2-40B4-BE49-F238E27FC236}">
                <a16:creationId xmlns:a16="http://schemas.microsoft.com/office/drawing/2014/main" id="{8142DFE6-3DC2-1830-BF2F-5BC0810D36F9}"/>
              </a:ext>
            </a:extLst>
          </p:cNvPr>
          <p:cNvSpPr txBox="1"/>
          <p:nvPr/>
        </p:nvSpPr>
        <p:spPr>
          <a:xfrm>
            <a:off x="8643882" y="2303224"/>
            <a:ext cx="3265651" cy="369332"/>
          </a:xfrm>
          <a:prstGeom prst="rect">
            <a:avLst/>
          </a:prstGeom>
          <a:noFill/>
        </p:spPr>
        <p:txBody>
          <a:bodyPr wrap="square">
            <a:spAutoFit/>
          </a:bodyPr>
          <a:lstStyle/>
          <a:p>
            <a:pPr algn="l" fontAlgn="base"/>
            <a:r>
              <a:rPr lang="en-US" b="1" dirty="0">
                <a:solidFill>
                  <a:srgbClr val="444444"/>
                </a:solidFill>
                <a:highlight>
                  <a:srgbClr val="EAEAEA"/>
                </a:highlight>
                <a:latin typeface="Open Sans" panose="020B0606030504020204" pitchFamily="34" charset="0"/>
              </a:rPr>
              <a:t>CEO: Juergen Steinmetz</a:t>
            </a:r>
            <a:endParaRPr lang="en-US" sz="1800" b="0" i="0" dirty="0">
              <a:solidFill>
                <a:srgbClr val="444444"/>
              </a:solidFill>
              <a:effectLst/>
              <a:highlight>
                <a:srgbClr val="EAEAEA"/>
              </a:highlight>
              <a:latin typeface="Open Sans" panose="020B0606030504020204" pitchFamily="34" charset="0"/>
            </a:endParaRPr>
          </a:p>
        </p:txBody>
      </p:sp>
      <p:pic>
        <p:nvPicPr>
          <p:cNvPr id="1026" name="Picture 2">
            <a:extLst>
              <a:ext uri="{FF2B5EF4-FFF2-40B4-BE49-F238E27FC236}">
                <a16:creationId xmlns:a16="http://schemas.microsoft.com/office/drawing/2014/main" id="{D78A0427-AE42-5171-8B27-4BC46EDD49C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93904" y="4587880"/>
            <a:ext cx="1898648" cy="1898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9358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 Boardroom</Template>
  <TotalTime>741</TotalTime>
  <Words>3492</Words>
  <Application>Microsoft Macintosh PowerPoint</Application>
  <PresentationFormat>Widescreen</PresentationFormat>
  <Paragraphs>719</Paragraphs>
  <Slides>41</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41</vt:i4>
      </vt:variant>
    </vt:vector>
  </HeadingPairs>
  <TitlesOfParts>
    <vt:vector size="55" baseType="lpstr">
      <vt:lpstr>Aptos</vt:lpstr>
      <vt:lpstr>Arial</vt:lpstr>
      <vt:lpstr>Century Gothic</vt:lpstr>
      <vt:lpstr>Courier New</vt:lpstr>
      <vt:lpstr>Georgia Pro</vt:lpstr>
      <vt:lpstr>Myriad Pro</vt:lpstr>
      <vt:lpstr>Myriad Pro Light</vt:lpstr>
      <vt:lpstr>Open Sans</vt:lpstr>
      <vt:lpstr>Roboto Slab</vt:lpstr>
      <vt:lpstr>Symbol</vt:lpstr>
      <vt:lpstr>Times New Roman</vt:lpstr>
      <vt:lpstr>Verdana</vt:lpstr>
      <vt:lpstr>Wingdings 3</vt:lpstr>
      <vt:lpstr>Ion Boardroom</vt:lpstr>
      <vt:lpstr> Read – listen &amp; watch Strategic consulting, marketing </vt:lpstr>
      <vt:lpstr>ABOUT US</vt:lpstr>
      <vt:lpstr>HISTORY</vt:lpstr>
      <vt:lpstr>- First online publication in the world since April 1999  - reaching 2+ million in 102 languages 24/7  - Foremost online news venue for close to 200,000 travel industry professionals everywhere in the world  - Critical, unique, trustworthy</vt:lpstr>
      <vt:lpstr>- TravelWireNews was launched first in 2011 and relaunched 2024 a SHORT NEWS to summarize press releases in 100-300 words  - reaching all eTurboNews subscribers and an increasing number of visitors due to Google, Bing, and other search positionings  - easy to read for the busy travel industry professional</vt:lpstr>
      <vt:lpstr>- Meetings.travel was launched 10 years ago during IMEX to inform providers of the Meeting and Incentive industry AND reach out to potential buyers  - in cooperation with the reach of eTurboNews, content published to showcase convention centers, MICE venues and suppliers link to the profile on meetings. travel  -  It provides your profile a potential audience of millions .  - Meetings.travel also teamed up with business-travel.de, one of the most known publication promoting the MICE industry.</vt:lpstr>
      <vt:lpstr>APPLY to be awarded our  TOURISM WITH PASSION SEAL.  It’s free and comes with a searchable profile page on eTurboNews.   The seal will be embedded on all press releases you publish with us and link to your profile page.   It’s our way of recognizing outstanding businesses, destinations, and people.   This is FREE! </vt:lpstr>
      <vt:lpstr>INHOUSE SYNDICATION</vt:lpstr>
      <vt:lpstr>MORE MEMBER PUBLICATIONS </vt:lpstr>
      <vt:lpstr>MORE MEMBER PUBLICATIONS</vt:lpstr>
      <vt:lpstr>SOCIAL MEDIA &amp; CHAT GROUPS</vt:lpstr>
      <vt:lpstr>RATINGS</vt:lpstr>
      <vt:lpstr>REACH</vt:lpstr>
      <vt:lpstr>Languages</vt:lpstr>
      <vt:lpstr>Readers by Country &amp; Regions</vt:lpstr>
      <vt:lpstr>Readers by Country &amp; Regions</vt:lpstr>
      <vt:lpstr>Readers by Country &amp; Regions</vt:lpstr>
      <vt:lpstr>Readers by Country &amp; Regions</vt:lpstr>
      <vt:lpstr>Readers by Cities</vt:lpstr>
      <vt:lpstr>Analytics</vt:lpstr>
      <vt:lpstr>Acquisition Analytics</vt:lpstr>
      <vt:lpstr>Traffic Analytics</vt:lpstr>
      <vt:lpstr>Click Analytics</vt:lpstr>
      <vt:lpstr>Browser Analytics</vt:lpstr>
      <vt:lpstr>Happy Clients</vt:lpstr>
      <vt:lpstr>SMART SYNDICATION</vt:lpstr>
      <vt:lpstr>Our Unique 3-Step Syndication Approach</vt:lpstr>
      <vt:lpstr>Bloody Good News</vt:lpstr>
      <vt:lpstr>Earned Media</vt:lpstr>
      <vt:lpstr>Included in press-release postings</vt:lpstr>
      <vt:lpstr>Embedded Crosslinks</vt:lpstr>
      <vt:lpstr>Targeted Syndication: </vt:lpstr>
      <vt:lpstr>Email – blasts </vt:lpstr>
      <vt:lpstr>Banners, Text Links &amp; Take Over Campaigns</vt:lpstr>
      <vt:lpstr>Promotional Videos &amp; Sliders</vt:lpstr>
      <vt:lpstr>Award Winning Documentaries &amp; Short Film Production</vt:lpstr>
      <vt:lpstr>PowerPoint Presentation</vt:lpstr>
      <vt:lpstr>PowerPoint Presentation</vt:lpstr>
      <vt:lpstr>PowerPoint Presentation</vt:lpstr>
      <vt:lpstr>PR, Marketing &amp; Consulting</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Travel News Group</dc:title>
  <dc:creator>Juergen Steinmetz</dc:creator>
  <cp:lastModifiedBy>Juergen Steinmetz</cp:lastModifiedBy>
  <cp:revision>141</cp:revision>
  <cp:lastPrinted>2024-05-24T06:30:52Z</cp:lastPrinted>
  <dcterms:created xsi:type="dcterms:W3CDTF">2024-03-10T10:21:26Z</dcterms:created>
  <dcterms:modified xsi:type="dcterms:W3CDTF">2024-11-27T03:16:21Z</dcterms:modified>
</cp:coreProperties>
</file>